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9CB2-B723-4302-AC97-257F0DB9833F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58C9-2C12-4AB0-A633-A4AF53E23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3200" b="1" dirty="0" smtClean="0"/>
              <a:t>Koordinované stanovisko organizační zajištění</a:t>
            </a:r>
            <a:endParaRPr lang="cs-CZ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Návrh zadání  § 47</a:t>
            </a:r>
            <a:r>
              <a:rPr lang="cs-CZ" dirty="0"/>
              <a:t> </a:t>
            </a:r>
            <a:r>
              <a:rPr lang="cs-CZ" b="1" dirty="0"/>
              <a:t>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Koordinované </a:t>
            </a:r>
            <a:r>
              <a:rPr lang="cs-CZ" dirty="0"/>
              <a:t>stanovisko se </a:t>
            </a:r>
            <a:r>
              <a:rPr lang="cs-CZ" dirty="0" smtClean="0"/>
              <a:t>nevydává</a:t>
            </a:r>
          </a:p>
          <a:p>
            <a:r>
              <a:rPr lang="cs-CZ" dirty="0" smtClean="0"/>
              <a:t> </a:t>
            </a:r>
            <a:r>
              <a:rPr lang="cs-CZ" dirty="0"/>
              <a:t>----</a:t>
            </a:r>
            <a:r>
              <a:rPr lang="cs-CZ" dirty="0" smtClean="0"/>
              <a:t>DO </a:t>
            </a:r>
            <a:r>
              <a:rPr lang="cs-CZ" dirty="0"/>
              <a:t>uplatňují </a:t>
            </a:r>
            <a:r>
              <a:rPr lang="cs-CZ" dirty="0" smtClean="0"/>
              <a:t>vyjádření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----KÚ – NOUP uplatňuje vyjádření                                                                                                 </a:t>
            </a:r>
            <a:endParaRPr lang="cs-CZ" dirty="0"/>
          </a:p>
          <a:p>
            <a:r>
              <a:rPr lang="cs-CZ" dirty="0"/>
              <a:t>Doručit datovou schránkou včetně návrhu zadání.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Oznámení společného jednání  § 50 odst. 2 SZ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Vydává </a:t>
            </a:r>
            <a:r>
              <a:rPr lang="cs-CZ" dirty="0"/>
              <a:t>se koordinované stanovisko v případě kladných vyjádření </a:t>
            </a:r>
            <a:r>
              <a:rPr lang="cs-CZ" dirty="0" smtClean="0"/>
              <a:t>DO, </a:t>
            </a:r>
            <a:r>
              <a:rPr lang="cs-CZ" dirty="0"/>
              <a:t>jinak  se vyjadřuje každý samostatně. </a:t>
            </a:r>
          </a:p>
          <a:p>
            <a:r>
              <a:rPr lang="cs-CZ" dirty="0" smtClean="0"/>
              <a:t>Doručit </a:t>
            </a:r>
            <a:r>
              <a:rPr lang="cs-CZ" dirty="0"/>
              <a:t>fyzicky současně s návrhem UPD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Veřejné projednání § 52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/>
              <a:t>si stanoviska odesílají samostatně</a:t>
            </a:r>
          </a:p>
          <a:p>
            <a:r>
              <a:rPr lang="cs-CZ" dirty="0"/>
              <a:t>Oznámení doručit datovou schránkou.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Rozhodnutí o námitkách a návrh vyhodnocení připomínek § 53 odst. 1 SZ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DO </a:t>
            </a:r>
            <a:r>
              <a:rPr lang="cs-CZ" dirty="0"/>
              <a:t>si stanoviska odesílají samostatně</a:t>
            </a:r>
          </a:p>
          <a:p>
            <a:r>
              <a:rPr lang="cs-CZ" dirty="0"/>
              <a:t>Podle rozsahu doručit datovou schránkou nebo poštou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Zpracoval: </a:t>
            </a:r>
          </a:p>
          <a:p>
            <a:pPr>
              <a:buNone/>
            </a:pPr>
            <a:r>
              <a:rPr lang="cs-CZ" dirty="0" smtClean="0"/>
              <a:t>Drahoslava Vašková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Návrh zadání  § 47 SZ</vt:lpstr>
      <vt:lpstr>Oznámení společného jednání  § 50 odst. 2 SZ </vt:lpstr>
      <vt:lpstr>Veřejné projednání § 52 SZ</vt:lpstr>
      <vt:lpstr>Rozhodnutí o námitkách a návrh vyhodnocení připomínek § 53 odst. 1 SZ 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Koordinované stanovisko – organizační zajištění </dc:title>
  <dc:creator>Drahoslava Vašková</dc:creator>
  <cp:lastModifiedBy>Petr Háp</cp:lastModifiedBy>
  <cp:revision>6</cp:revision>
  <dcterms:created xsi:type="dcterms:W3CDTF">2013-06-10T10:30:56Z</dcterms:created>
  <dcterms:modified xsi:type="dcterms:W3CDTF">2013-06-10T13:01:22Z</dcterms:modified>
</cp:coreProperties>
</file>