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5" r:id="rId1"/>
    <p:sldMasterId id="2147485320" r:id="rId2"/>
    <p:sldMasterId id="2147485440" r:id="rId3"/>
  </p:sldMasterIdLst>
  <p:notesMasterIdLst>
    <p:notesMasterId r:id="rId35"/>
  </p:notesMasterIdLst>
  <p:sldIdLst>
    <p:sldId id="256" r:id="rId4"/>
    <p:sldId id="262" r:id="rId5"/>
    <p:sldId id="339" r:id="rId6"/>
    <p:sldId id="289" r:id="rId7"/>
    <p:sldId id="341" r:id="rId8"/>
    <p:sldId id="310" r:id="rId9"/>
    <p:sldId id="312" r:id="rId10"/>
    <p:sldId id="313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4" r:id="rId20"/>
    <p:sldId id="323" r:id="rId21"/>
    <p:sldId id="325" r:id="rId22"/>
    <p:sldId id="326" r:id="rId23"/>
    <p:sldId id="327" r:id="rId24"/>
    <p:sldId id="328" r:id="rId25"/>
    <p:sldId id="342" r:id="rId26"/>
    <p:sldId id="343" r:id="rId27"/>
    <p:sldId id="331" r:id="rId28"/>
    <p:sldId id="336" r:id="rId29"/>
    <p:sldId id="333" r:id="rId30"/>
    <p:sldId id="334" r:id="rId31"/>
    <p:sldId id="335" r:id="rId32"/>
    <p:sldId id="337" r:id="rId33"/>
    <p:sldId id="338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81D"/>
    <a:srgbClr val="FA4006"/>
    <a:srgbClr val="FF9379"/>
    <a:srgbClr val="FF6A47"/>
    <a:srgbClr val="FF3737"/>
    <a:srgbClr val="FFFF00"/>
    <a:srgbClr val="FF0000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1321" autoAdjust="0"/>
  </p:normalViewPr>
  <p:slideViewPr>
    <p:cSldViewPr>
      <p:cViewPr>
        <p:scale>
          <a:sx n="53" d="100"/>
          <a:sy n="53" d="100"/>
        </p:scale>
        <p:origin x="36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20.xml"/><Relationship Id="rId1" Type="http://schemas.openxmlformats.org/officeDocument/2006/relationships/slide" Target="../slides/slide8.xml"/><Relationship Id="rId4" Type="http://schemas.openxmlformats.org/officeDocument/2006/relationships/slide" Target="../slides/slide14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ger.cz/sitovka/" TargetMode="External"/><Relationship Id="rId2" Type="http://schemas.openxmlformats.org/officeDocument/2006/relationships/hyperlink" Target="http://www.salinger.cz/triangl/" TargetMode="External"/><Relationship Id="rId1" Type="http://schemas.openxmlformats.org/officeDocument/2006/relationships/hyperlink" Target="http://www.aufori.cz/" TargetMode="External"/><Relationship Id="rId4" Type="http://schemas.openxmlformats.org/officeDocument/2006/relationships/hyperlink" Target="http://www.salinger.cz/zip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ger.cz/triangl/" TargetMode="External"/><Relationship Id="rId2" Type="http://schemas.openxmlformats.org/officeDocument/2006/relationships/hyperlink" Target="http://www.aufori.cz/" TargetMode="External"/><Relationship Id="rId1" Type="http://schemas.openxmlformats.org/officeDocument/2006/relationships/hyperlink" Target="http://www.obedyprodeti.cz/" TargetMode="External"/><Relationship Id="rId5" Type="http://schemas.openxmlformats.org/officeDocument/2006/relationships/hyperlink" Target="http://www.salinger.cz/zip/" TargetMode="External"/><Relationship Id="rId4" Type="http://schemas.openxmlformats.org/officeDocument/2006/relationships/hyperlink" Target="http://www.salinger.cz/sitovka/" TargetMode="Externa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8.xml"/><Relationship Id="rId1" Type="http://schemas.openxmlformats.org/officeDocument/2006/relationships/slide" Target="../slides/slide2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2.xml"/><Relationship Id="rId1" Type="http://schemas.openxmlformats.org/officeDocument/2006/relationships/slide" Target="../slides/slide13.xml"/><Relationship Id="rId4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spcduhacek.cz/specialne-pedagogicke-centrum-pro-deti-s-vadami-reci/" TargetMode="External"/><Relationship Id="rId7" Type="http://schemas.openxmlformats.org/officeDocument/2006/relationships/hyperlink" Target="http://www.pppkhk.cz/hk/" TargetMode="External"/><Relationship Id="rId2" Type="http://schemas.openxmlformats.org/officeDocument/2006/relationships/hyperlink" Target="http://spcduhacek.cz/specialne-pedagogicke-centrum-pro-deti-s-vadami-sluchu/" TargetMode="External"/><Relationship Id="rId1" Type="http://schemas.openxmlformats.org/officeDocument/2006/relationships/hyperlink" Target="http://www.prointepo.org/spc" TargetMode="External"/><Relationship Id="rId6" Type="http://schemas.openxmlformats.org/officeDocument/2006/relationships/hyperlink" Target="https://www.kresadlohk.cz/" TargetMode="External"/><Relationship Id="rId5" Type="http://schemas.openxmlformats.org/officeDocument/2006/relationships/hyperlink" Target="http://spchk.rpdata.cz/" TargetMode="External"/><Relationship Id="rId4" Type="http://schemas.openxmlformats.org/officeDocument/2006/relationships/hyperlink" Target="http://www.spczphk.wbs.cz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mozaika57.webnode.cz/pro-deti/" TargetMode="External"/><Relationship Id="rId2" Type="http://schemas.openxmlformats.org/officeDocument/2006/relationships/hyperlink" Target="http://www.csps-hk.cz/Manzelska-rodinna-poradna.html" TargetMode="External"/><Relationship Id="rId1" Type="http://schemas.openxmlformats.org/officeDocument/2006/relationships/hyperlink" Target="http://nomiahk.cz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ahk.cz/kruh-dobrovolniku/" TargetMode="External"/><Relationship Id="rId2" Type="http://schemas.openxmlformats.org/officeDocument/2006/relationships/hyperlink" Target="http://www.aufori.cz/co-delame/2-uncategorised/105-uci-se-cela-rodina-2016" TargetMode="External"/><Relationship Id="rId1" Type="http://schemas.openxmlformats.org/officeDocument/2006/relationships/hyperlink" Target="http://www.pppkhk.cz/hk/" TargetMode="External"/><Relationship Id="rId4" Type="http://schemas.openxmlformats.org/officeDocument/2006/relationships/hyperlink" Target="http://www.salinger.cz/sitovka/29/Nabizime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mozaika57.webnode.cz/" TargetMode="External"/><Relationship Id="rId2" Type="http://schemas.openxmlformats.org/officeDocument/2006/relationships/hyperlink" Target="http://www.svphk.cz/" TargetMode="External"/><Relationship Id="rId1" Type="http://schemas.openxmlformats.org/officeDocument/2006/relationships/hyperlink" Target="http://www.pppkhk.cz/hk/" TargetMode="External"/><Relationship Id="rId4" Type="http://schemas.openxmlformats.org/officeDocument/2006/relationships/hyperlink" Target="http://www.aufori.cz/co-delame/2-uncategorised/105-uci-se-cela-rodina-2016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8.xml"/><Relationship Id="rId1" Type="http://schemas.openxmlformats.org/officeDocument/2006/relationships/slide" Target="../slides/slide19.xml"/><Relationship Id="rId4" Type="http://schemas.openxmlformats.org/officeDocument/2006/relationships/slide" Target="../slides/slide16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slide" Target="../slides/slide23.xml"/><Relationship Id="rId1" Type="http://schemas.openxmlformats.org/officeDocument/2006/relationships/slide" Target="../slides/slide24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://cztn.cz/" TargetMode="External"/><Relationship Id="rId1" Type="http://schemas.openxmlformats.org/officeDocument/2006/relationships/hyperlink" Target="http://cizincihradec.cz/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ger.cz/sitovka/" TargetMode="External"/><Relationship Id="rId2" Type="http://schemas.openxmlformats.org/officeDocument/2006/relationships/hyperlink" Target="http://www.salinger.cz/triangl/" TargetMode="External"/><Relationship Id="rId1" Type="http://schemas.openxmlformats.org/officeDocument/2006/relationships/hyperlink" Target="http://www.aufori.cz/" TargetMode="External"/><Relationship Id="rId4" Type="http://schemas.openxmlformats.org/officeDocument/2006/relationships/hyperlink" Target="http://www.salinger.cz/zip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ger.cz/triangl/" TargetMode="External"/><Relationship Id="rId2" Type="http://schemas.openxmlformats.org/officeDocument/2006/relationships/hyperlink" Target="http://www.aufori.cz/" TargetMode="External"/><Relationship Id="rId1" Type="http://schemas.openxmlformats.org/officeDocument/2006/relationships/hyperlink" Target="http://www.obedyprodeti.cz/" TargetMode="External"/><Relationship Id="rId5" Type="http://schemas.openxmlformats.org/officeDocument/2006/relationships/hyperlink" Target="http://www.salinger.cz/zip/" TargetMode="External"/><Relationship Id="rId4" Type="http://schemas.openxmlformats.org/officeDocument/2006/relationships/hyperlink" Target="http://www.salinger.cz/sitovka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spcduhacek.cz/specialne-pedagogicke-centrum-pro-deti-s-vadami-reci/" TargetMode="External"/><Relationship Id="rId7" Type="http://schemas.openxmlformats.org/officeDocument/2006/relationships/hyperlink" Target="http://www.pppkhk.cz/hk/" TargetMode="External"/><Relationship Id="rId2" Type="http://schemas.openxmlformats.org/officeDocument/2006/relationships/hyperlink" Target="http://spcduhacek.cz/specialne-pedagogicke-centrum-pro-deti-s-vadami-sluchu/" TargetMode="External"/><Relationship Id="rId1" Type="http://schemas.openxmlformats.org/officeDocument/2006/relationships/hyperlink" Target="http://www.prointepo.org/spc" TargetMode="External"/><Relationship Id="rId6" Type="http://schemas.openxmlformats.org/officeDocument/2006/relationships/hyperlink" Target="https://www.kresadlohk.cz/" TargetMode="External"/><Relationship Id="rId5" Type="http://schemas.openxmlformats.org/officeDocument/2006/relationships/hyperlink" Target="http://spchk.rpdata.cz/" TargetMode="External"/><Relationship Id="rId4" Type="http://schemas.openxmlformats.org/officeDocument/2006/relationships/hyperlink" Target="http://www.spczphk.wbs.cz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mozaika57.webnode.cz/pro-deti/" TargetMode="External"/><Relationship Id="rId2" Type="http://schemas.openxmlformats.org/officeDocument/2006/relationships/hyperlink" Target="http://www.csps-hk.cz/Manzelska-rodinna-poradna.html" TargetMode="External"/><Relationship Id="rId1" Type="http://schemas.openxmlformats.org/officeDocument/2006/relationships/hyperlink" Target="http://nomiahk.cz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ger.cz/sitovka/29/Nabizime/" TargetMode="External"/><Relationship Id="rId2" Type="http://schemas.openxmlformats.org/officeDocument/2006/relationships/hyperlink" Target="http://www.aufori.cz/co-delame/2-uncategorised/105-uci-se-cela-rodina-2016" TargetMode="External"/><Relationship Id="rId1" Type="http://schemas.openxmlformats.org/officeDocument/2006/relationships/hyperlink" Target="http://www.pppkhk.cz/hk/" TargetMode="External"/><Relationship Id="rId4" Type="http://schemas.openxmlformats.org/officeDocument/2006/relationships/hyperlink" Target="http://www.charitahk.cz/kruh-dobrovolniku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://mozaika57.webnode.cz/" TargetMode="External"/><Relationship Id="rId2" Type="http://schemas.openxmlformats.org/officeDocument/2006/relationships/hyperlink" Target="http://www.svphk.cz/" TargetMode="External"/><Relationship Id="rId1" Type="http://schemas.openxmlformats.org/officeDocument/2006/relationships/hyperlink" Target="http://www.pppkhk.cz/hk/" TargetMode="External"/><Relationship Id="rId4" Type="http://schemas.openxmlformats.org/officeDocument/2006/relationships/hyperlink" Target="http://www.aufori.cz/co-delame/2-uncategorised/105-uci-se-cela-rodina-2016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://cztn.cz/" TargetMode="External"/><Relationship Id="rId1" Type="http://schemas.openxmlformats.org/officeDocument/2006/relationships/hyperlink" Target="http://cizincihradec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59F29-639C-4FEC-A37D-3F9ACBFB26C8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</dgm:pt>
    <dgm:pt modelId="{971719B4-2EE5-454A-AB0C-30E971EB25EB}">
      <dgm:prSet phldrT="[Text]" custT="1"/>
      <dgm:spPr>
        <a:solidFill>
          <a:srgbClr val="FFC000">
            <a:alpha val="93000"/>
          </a:srgbClr>
        </a:solidFill>
      </dgm:spPr>
      <dgm:t>
        <a:bodyPr tIns="180000" anchor="t" anchorCtr="0"/>
        <a:lstStyle/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I.</a:t>
          </a:r>
        </a:p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dítě (žák)  </a:t>
          </a:r>
        </a:p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s obtížemi</a:t>
          </a:r>
        </a:p>
        <a:p>
          <a:pPr>
            <a:spcAft>
              <a:spcPts val="0"/>
            </a:spcAft>
          </a:pPr>
          <a:endParaRPr lang="cs-CZ" sz="2400" b="1" dirty="0">
            <a:solidFill>
              <a:schemeClr val="bg1"/>
            </a:solidFill>
            <a:hlinkClick xmlns:r="http://schemas.openxmlformats.org/officeDocument/2006/relationships" r:id="rId1" action="ppaction://hlinksldjump"/>
          </a:endParaRPr>
        </a:p>
        <a:p>
          <a:pPr>
            <a:spcAft>
              <a:spcPts val="0"/>
            </a:spcAft>
          </a:pPr>
          <a:endParaRPr lang="cs-CZ" sz="2400" b="1" dirty="0">
            <a:solidFill>
              <a:schemeClr val="bg1"/>
            </a:solidFill>
            <a:hlinkClick xmlns:r="http://schemas.openxmlformats.org/officeDocument/2006/relationships" r:id="rId1" action="ppaction://hlinksldjump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CAC4520-0167-4A9F-B9F7-E728D68E0880}" type="parTrans" cxnId="{CFF2EA2D-F607-4F6F-8951-7BD1C1E8BB71}">
      <dgm:prSet/>
      <dgm:spPr/>
      <dgm:t>
        <a:bodyPr/>
        <a:lstStyle/>
        <a:p>
          <a:endParaRPr lang="cs-CZ"/>
        </a:p>
      </dgm:t>
    </dgm:pt>
    <dgm:pt modelId="{E5B3994A-006B-4D51-A56E-B647563BCD90}" type="sibTrans" cxnId="{CFF2EA2D-F607-4F6F-8951-7BD1C1E8BB71}">
      <dgm:prSet/>
      <dgm:spPr/>
      <dgm:t>
        <a:bodyPr/>
        <a:lstStyle/>
        <a:p>
          <a:endParaRPr lang="cs-CZ"/>
        </a:p>
      </dgm:t>
    </dgm:pt>
    <dgm:pt modelId="{C9533AA1-67D1-44CC-9BE5-FD009C2AF370}">
      <dgm:prSet phldrT="[Text]" custT="1"/>
      <dgm:spPr>
        <a:solidFill>
          <a:srgbClr val="FFC000">
            <a:alpha val="93000"/>
          </a:srgbClr>
        </a:solidFill>
      </dgm:spPr>
      <dgm:t>
        <a:bodyPr tIns="180000" anchor="t" anchorCtr="0"/>
        <a:lstStyle/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III.</a:t>
          </a:r>
        </a:p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rodič (zákonný zástupce)</a:t>
          </a:r>
        </a:p>
        <a:p>
          <a:pPr>
            <a:spcAft>
              <a:spcPts val="0"/>
            </a:spcAft>
          </a:pPr>
          <a:endParaRPr lang="cs-CZ" sz="2400" b="1" dirty="0">
            <a:solidFill>
              <a:schemeClr val="bg1"/>
            </a:solidFill>
            <a:hlinkClick xmlns:r="http://schemas.openxmlformats.org/officeDocument/2006/relationships" r:id="rId2" action="ppaction://hlinksldjump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34F17AF-ADB7-40E9-8055-6999A31267F3}" type="parTrans" cxnId="{F423FFA8-FEA1-43E7-85F4-CF9152EFA247}">
      <dgm:prSet/>
      <dgm:spPr/>
      <dgm:t>
        <a:bodyPr/>
        <a:lstStyle/>
        <a:p>
          <a:endParaRPr lang="cs-CZ"/>
        </a:p>
      </dgm:t>
    </dgm:pt>
    <dgm:pt modelId="{B766AE51-9279-44F9-B47F-DE03D11B2251}" type="sibTrans" cxnId="{F423FFA8-FEA1-43E7-85F4-CF9152EFA247}">
      <dgm:prSet/>
      <dgm:spPr/>
      <dgm:t>
        <a:bodyPr/>
        <a:lstStyle/>
        <a:p>
          <a:endParaRPr lang="cs-CZ"/>
        </a:p>
      </dgm:t>
    </dgm:pt>
    <dgm:pt modelId="{2689F01E-913E-47FF-9F8B-7B22D6A56488}">
      <dgm:prSet phldrT="[Text]" custT="1"/>
      <dgm:spPr>
        <a:solidFill>
          <a:srgbClr val="FFC000">
            <a:alpha val="93000"/>
          </a:srgbClr>
        </a:solidFill>
      </dgm:spPr>
      <dgm:t>
        <a:bodyPr tIns="180000" anchor="t" anchorCtr="0"/>
        <a:lstStyle/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IV.</a:t>
          </a:r>
        </a:p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pedagog / pedagogický sbor</a:t>
          </a:r>
        </a:p>
        <a:p>
          <a:pPr>
            <a:spcAft>
              <a:spcPts val="0"/>
            </a:spcAft>
          </a:pPr>
          <a:endParaRPr lang="cs-CZ" sz="2400" b="1" dirty="0">
            <a:solidFill>
              <a:schemeClr val="bg1"/>
            </a:solidFill>
            <a:hlinkClick xmlns:r="http://schemas.openxmlformats.org/officeDocument/2006/relationships" r:id="rId3" action="ppaction://hlinksldjump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57AA50E-D411-4095-8870-B956500F4189}" type="parTrans" cxnId="{4B5F0C66-C988-4EF8-99E9-3AD82F9FB5A7}">
      <dgm:prSet/>
      <dgm:spPr/>
      <dgm:t>
        <a:bodyPr/>
        <a:lstStyle/>
        <a:p>
          <a:endParaRPr lang="cs-CZ"/>
        </a:p>
      </dgm:t>
    </dgm:pt>
    <dgm:pt modelId="{218F856F-57E3-466E-B352-AD31BF7BFC50}" type="sibTrans" cxnId="{4B5F0C66-C988-4EF8-99E9-3AD82F9FB5A7}">
      <dgm:prSet/>
      <dgm:spPr/>
      <dgm:t>
        <a:bodyPr/>
        <a:lstStyle/>
        <a:p>
          <a:endParaRPr lang="cs-CZ"/>
        </a:p>
      </dgm:t>
    </dgm:pt>
    <dgm:pt modelId="{A559984A-CC21-4A0F-B9EE-009872BABCB2}">
      <dgm:prSet custT="1"/>
      <dgm:spPr>
        <a:solidFill>
          <a:srgbClr val="FFC000">
            <a:alpha val="93000"/>
          </a:srgbClr>
        </a:solidFill>
      </dgm:spPr>
      <dgm:t>
        <a:bodyPr tIns="180000" anchor="t" anchorCtr="0"/>
        <a:lstStyle/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II.</a:t>
          </a:r>
        </a:p>
        <a:p>
          <a:pPr>
            <a:spcAft>
              <a:spcPts val="0"/>
            </a:spcAft>
          </a:pPr>
          <a:r>
            <a:rPr lang="cs-CZ" sz="2400" b="1" dirty="0">
              <a:solidFill>
                <a:schemeClr val="bg1"/>
              </a:solidFill>
            </a:rPr>
            <a:t>třídní kolektiv</a:t>
          </a:r>
        </a:p>
        <a:p>
          <a:pPr>
            <a:spcAft>
              <a:spcPts val="0"/>
            </a:spcAft>
          </a:pPr>
          <a:endParaRPr lang="cs-CZ" sz="2400" b="1" dirty="0">
            <a:solidFill>
              <a:schemeClr val="bg1"/>
            </a:solidFill>
            <a:hlinkClick xmlns:r="http://schemas.openxmlformats.org/officeDocument/2006/relationships" r:id="rId4" action="ppaction://hlinksldjump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7047C2B-AF92-4C77-BFD7-126382201511}" type="parTrans" cxnId="{858512B4-99E9-4C4B-A360-42F1B12436A6}">
      <dgm:prSet/>
      <dgm:spPr/>
      <dgm:t>
        <a:bodyPr/>
        <a:lstStyle/>
        <a:p>
          <a:endParaRPr lang="cs-CZ"/>
        </a:p>
      </dgm:t>
    </dgm:pt>
    <dgm:pt modelId="{DA0982F2-8D8A-4C96-8D7C-59FFB3127F75}" type="sibTrans" cxnId="{858512B4-99E9-4C4B-A360-42F1B12436A6}">
      <dgm:prSet/>
      <dgm:spPr/>
      <dgm:t>
        <a:bodyPr/>
        <a:lstStyle/>
        <a:p>
          <a:endParaRPr lang="cs-CZ"/>
        </a:p>
      </dgm:t>
    </dgm:pt>
    <dgm:pt modelId="{CA63B374-6DC6-4885-9750-B6BF68093240}" type="pres">
      <dgm:prSet presAssocID="{AD759F29-639C-4FEC-A37D-3F9ACBFB26C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76F37D7-D49C-4BCE-A60D-2117A7DB17E8}" type="pres">
      <dgm:prSet presAssocID="{971719B4-2EE5-454A-AB0C-30E971EB25EB}" presName="root" presStyleCnt="0">
        <dgm:presLayoutVars>
          <dgm:chMax/>
          <dgm:chPref val="4"/>
        </dgm:presLayoutVars>
      </dgm:prSet>
      <dgm:spPr/>
    </dgm:pt>
    <dgm:pt modelId="{925C751A-1308-4E46-8724-63C0DA4432DF}" type="pres">
      <dgm:prSet presAssocID="{971719B4-2EE5-454A-AB0C-30E971EB25EB}" presName="rootComposite" presStyleCnt="0">
        <dgm:presLayoutVars/>
      </dgm:prSet>
      <dgm:spPr/>
    </dgm:pt>
    <dgm:pt modelId="{627699B3-5866-4671-8AC7-E64DEFB712B1}" type="pres">
      <dgm:prSet presAssocID="{971719B4-2EE5-454A-AB0C-30E971EB25EB}" presName="rootText" presStyleLbl="node0" presStyleIdx="0" presStyleCnt="4" custScaleX="110070" custScaleY="710785">
        <dgm:presLayoutVars>
          <dgm:chMax/>
          <dgm:chPref val="4"/>
        </dgm:presLayoutVars>
      </dgm:prSet>
      <dgm:spPr/>
    </dgm:pt>
    <dgm:pt modelId="{742AB563-EDFB-4999-B0D7-3F2D8F2DAD2B}" type="pres">
      <dgm:prSet presAssocID="{971719B4-2EE5-454A-AB0C-30E971EB25EB}" presName="childShape" presStyleCnt="0">
        <dgm:presLayoutVars>
          <dgm:chMax val="0"/>
          <dgm:chPref val="0"/>
        </dgm:presLayoutVars>
      </dgm:prSet>
      <dgm:spPr/>
    </dgm:pt>
    <dgm:pt modelId="{A1F434CF-3480-4D04-82DE-638EB84CAFD7}" type="pres">
      <dgm:prSet presAssocID="{A559984A-CC21-4A0F-B9EE-009872BABCB2}" presName="root" presStyleCnt="0">
        <dgm:presLayoutVars>
          <dgm:chMax/>
          <dgm:chPref val="4"/>
        </dgm:presLayoutVars>
      </dgm:prSet>
      <dgm:spPr/>
    </dgm:pt>
    <dgm:pt modelId="{70716C77-2F56-48E4-8178-3D2EE5761B7C}" type="pres">
      <dgm:prSet presAssocID="{A559984A-CC21-4A0F-B9EE-009872BABCB2}" presName="rootComposite" presStyleCnt="0">
        <dgm:presLayoutVars/>
      </dgm:prSet>
      <dgm:spPr/>
    </dgm:pt>
    <dgm:pt modelId="{1F9B7DD4-045E-4561-A9F4-467BA79E3E0A}" type="pres">
      <dgm:prSet presAssocID="{A559984A-CC21-4A0F-B9EE-009872BABCB2}" presName="rootText" presStyleLbl="node0" presStyleIdx="1" presStyleCnt="4" custScaleX="110077" custScaleY="710785">
        <dgm:presLayoutVars>
          <dgm:chMax/>
          <dgm:chPref val="4"/>
        </dgm:presLayoutVars>
      </dgm:prSet>
      <dgm:spPr/>
    </dgm:pt>
    <dgm:pt modelId="{E682DD14-D201-4675-877B-39ABAADAAC69}" type="pres">
      <dgm:prSet presAssocID="{A559984A-CC21-4A0F-B9EE-009872BABCB2}" presName="childShape" presStyleCnt="0">
        <dgm:presLayoutVars>
          <dgm:chMax val="0"/>
          <dgm:chPref val="0"/>
        </dgm:presLayoutVars>
      </dgm:prSet>
      <dgm:spPr/>
    </dgm:pt>
    <dgm:pt modelId="{77AFC44F-0A2B-4253-ADD2-5B60D8D47F99}" type="pres">
      <dgm:prSet presAssocID="{C9533AA1-67D1-44CC-9BE5-FD009C2AF370}" presName="root" presStyleCnt="0">
        <dgm:presLayoutVars>
          <dgm:chMax/>
          <dgm:chPref val="4"/>
        </dgm:presLayoutVars>
      </dgm:prSet>
      <dgm:spPr/>
    </dgm:pt>
    <dgm:pt modelId="{9A0B3991-448A-4424-81D2-1192B67947AA}" type="pres">
      <dgm:prSet presAssocID="{C9533AA1-67D1-44CC-9BE5-FD009C2AF370}" presName="rootComposite" presStyleCnt="0">
        <dgm:presLayoutVars/>
      </dgm:prSet>
      <dgm:spPr/>
    </dgm:pt>
    <dgm:pt modelId="{9324D126-650F-4929-B754-5F701AA8A4BE}" type="pres">
      <dgm:prSet presAssocID="{C9533AA1-67D1-44CC-9BE5-FD009C2AF370}" presName="rootText" presStyleLbl="node0" presStyleIdx="2" presStyleCnt="4" custScaleX="111524" custScaleY="710785">
        <dgm:presLayoutVars>
          <dgm:chMax/>
          <dgm:chPref val="4"/>
        </dgm:presLayoutVars>
      </dgm:prSet>
      <dgm:spPr/>
    </dgm:pt>
    <dgm:pt modelId="{2CC45F00-E766-41BA-8BF3-317E02F9C95C}" type="pres">
      <dgm:prSet presAssocID="{C9533AA1-67D1-44CC-9BE5-FD009C2AF370}" presName="childShape" presStyleCnt="0">
        <dgm:presLayoutVars>
          <dgm:chMax val="0"/>
          <dgm:chPref val="0"/>
        </dgm:presLayoutVars>
      </dgm:prSet>
      <dgm:spPr/>
    </dgm:pt>
    <dgm:pt modelId="{44D7ECAA-4A87-4A85-99D1-492932D3AA14}" type="pres">
      <dgm:prSet presAssocID="{2689F01E-913E-47FF-9F8B-7B22D6A56488}" presName="root" presStyleCnt="0">
        <dgm:presLayoutVars>
          <dgm:chMax/>
          <dgm:chPref val="4"/>
        </dgm:presLayoutVars>
      </dgm:prSet>
      <dgm:spPr/>
    </dgm:pt>
    <dgm:pt modelId="{5A88C4C3-66C3-4204-96D5-B159BCFB9AE4}" type="pres">
      <dgm:prSet presAssocID="{2689F01E-913E-47FF-9F8B-7B22D6A56488}" presName="rootComposite" presStyleCnt="0">
        <dgm:presLayoutVars/>
      </dgm:prSet>
      <dgm:spPr/>
    </dgm:pt>
    <dgm:pt modelId="{54041275-C1CE-4E69-8C93-A74C2803ED7E}" type="pres">
      <dgm:prSet presAssocID="{2689F01E-913E-47FF-9F8B-7B22D6A56488}" presName="rootText" presStyleLbl="node0" presStyleIdx="3" presStyleCnt="4" custScaleX="114290" custScaleY="710785">
        <dgm:presLayoutVars>
          <dgm:chMax/>
          <dgm:chPref val="4"/>
        </dgm:presLayoutVars>
      </dgm:prSet>
      <dgm:spPr/>
    </dgm:pt>
    <dgm:pt modelId="{FDFD575A-325A-4881-9D24-7A4E13425F8E}" type="pres">
      <dgm:prSet presAssocID="{2689F01E-913E-47FF-9F8B-7B22D6A56488}" presName="childShape" presStyleCnt="0">
        <dgm:presLayoutVars>
          <dgm:chMax val="0"/>
          <dgm:chPref val="0"/>
        </dgm:presLayoutVars>
      </dgm:prSet>
      <dgm:spPr/>
    </dgm:pt>
  </dgm:ptLst>
  <dgm:cxnLst>
    <dgm:cxn modelId="{CFF2EA2D-F607-4F6F-8951-7BD1C1E8BB71}" srcId="{AD759F29-639C-4FEC-A37D-3F9ACBFB26C8}" destId="{971719B4-2EE5-454A-AB0C-30E971EB25EB}" srcOrd="0" destOrd="0" parTransId="{0CAC4520-0167-4A9F-B9F7-E728D68E0880}" sibTransId="{E5B3994A-006B-4D51-A56E-B647563BCD90}"/>
    <dgm:cxn modelId="{4B5F0C66-C988-4EF8-99E9-3AD82F9FB5A7}" srcId="{AD759F29-639C-4FEC-A37D-3F9ACBFB26C8}" destId="{2689F01E-913E-47FF-9F8B-7B22D6A56488}" srcOrd="3" destOrd="0" parTransId="{357AA50E-D411-4095-8870-B956500F4189}" sibTransId="{218F856F-57E3-466E-B352-AD31BF7BFC50}"/>
    <dgm:cxn modelId="{63B6C09A-F360-479B-9B20-4A319BBB9081}" type="presOf" srcId="{A559984A-CC21-4A0F-B9EE-009872BABCB2}" destId="{1F9B7DD4-045E-4561-A9F4-467BA79E3E0A}" srcOrd="0" destOrd="0" presId="urn:microsoft.com/office/officeart/2008/layout/PictureAccentList"/>
    <dgm:cxn modelId="{A844E6A8-86E2-42B0-B7E4-5BCF0B4B516D}" type="presOf" srcId="{AD759F29-639C-4FEC-A37D-3F9ACBFB26C8}" destId="{CA63B374-6DC6-4885-9750-B6BF68093240}" srcOrd="0" destOrd="0" presId="urn:microsoft.com/office/officeart/2008/layout/PictureAccentList"/>
    <dgm:cxn modelId="{F423FFA8-FEA1-43E7-85F4-CF9152EFA247}" srcId="{AD759F29-639C-4FEC-A37D-3F9ACBFB26C8}" destId="{C9533AA1-67D1-44CC-9BE5-FD009C2AF370}" srcOrd="2" destOrd="0" parTransId="{B34F17AF-ADB7-40E9-8055-6999A31267F3}" sibTransId="{B766AE51-9279-44F9-B47F-DE03D11B2251}"/>
    <dgm:cxn modelId="{F3243BAD-2DB4-417D-A478-2B0D1B165DAD}" type="presOf" srcId="{2689F01E-913E-47FF-9F8B-7B22D6A56488}" destId="{54041275-C1CE-4E69-8C93-A74C2803ED7E}" srcOrd="0" destOrd="0" presId="urn:microsoft.com/office/officeart/2008/layout/PictureAccentList"/>
    <dgm:cxn modelId="{858512B4-99E9-4C4B-A360-42F1B12436A6}" srcId="{AD759F29-639C-4FEC-A37D-3F9ACBFB26C8}" destId="{A559984A-CC21-4A0F-B9EE-009872BABCB2}" srcOrd="1" destOrd="0" parTransId="{D7047C2B-AF92-4C77-BFD7-126382201511}" sibTransId="{DA0982F2-8D8A-4C96-8D7C-59FFB3127F75}"/>
    <dgm:cxn modelId="{DFDB08E1-ACB1-4B6C-9BE4-FD0316877FB8}" type="presOf" srcId="{C9533AA1-67D1-44CC-9BE5-FD009C2AF370}" destId="{9324D126-650F-4929-B754-5F701AA8A4BE}" srcOrd="0" destOrd="0" presId="urn:microsoft.com/office/officeart/2008/layout/PictureAccentList"/>
    <dgm:cxn modelId="{47DBF8E4-F1B0-4CA1-983A-DA4076A91003}" type="presOf" srcId="{971719B4-2EE5-454A-AB0C-30E971EB25EB}" destId="{627699B3-5866-4671-8AC7-E64DEFB712B1}" srcOrd="0" destOrd="0" presId="urn:microsoft.com/office/officeart/2008/layout/PictureAccentList"/>
    <dgm:cxn modelId="{C9B4FF17-D64A-43E2-806E-1A902B7A7F9C}" type="presParOf" srcId="{CA63B374-6DC6-4885-9750-B6BF68093240}" destId="{776F37D7-D49C-4BCE-A60D-2117A7DB17E8}" srcOrd="0" destOrd="0" presId="urn:microsoft.com/office/officeart/2008/layout/PictureAccentList"/>
    <dgm:cxn modelId="{794A62A3-9727-486E-89F6-D269F96D553A}" type="presParOf" srcId="{776F37D7-D49C-4BCE-A60D-2117A7DB17E8}" destId="{925C751A-1308-4E46-8724-63C0DA4432DF}" srcOrd="0" destOrd="0" presId="urn:microsoft.com/office/officeart/2008/layout/PictureAccentList"/>
    <dgm:cxn modelId="{D255CA60-3203-49FE-BCDF-27D352FFD2D2}" type="presParOf" srcId="{925C751A-1308-4E46-8724-63C0DA4432DF}" destId="{627699B3-5866-4671-8AC7-E64DEFB712B1}" srcOrd="0" destOrd="0" presId="urn:microsoft.com/office/officeart/2008/layout/PictureAccentList"/>
    <dgm:cxn modelId="{54B6FAFB-8BD2-44B9-9119-4C58B0616A7D}" type="presParOf" srcId="{776F37D7-D49C-4BCE-A60D-2117A7DB17E8}" destId="{742AB563-EDFB-4999-B0D7-3F2D8F2DAD2B}" srcOrd="1" destOrd="0" presId="urn:microsoft.com/office/officeart/2008/layout/PictureAccentList"/>
    <dgm:cxn modelId="{A60A78FF-EF41-4367-897D-C60DBF3AE838}" type="presParOf" srcId="{CA63B374-6DC6-4885-9750-B6BF68093240}" destId="{A1F434CF-3480-4D04-82DE-638EB84CAFD7}" srcOrd="1" destOrd="0" presId="urn:microsoft.com/office/officeart/2008/layout/PictureAccentList"/>
    <dgm:cxn modelId="{82FA5145-44B9-42E1-B9DC-107339DCE07D}" type="presParOf" srcId="{A1F434CF-3480-4D04-82DE-638EB84CAFD7}" destId="{70716C77-2F56-48E4-8178-3D2EE5761B7C}" srcOrd="0" destOrd="0" presId="urn:microsoft.com/office/officeart/2008/layout/PictureAccentList"/>
    <dgm:cxn modelId="{D93F8F3C-5C72-4722-8DB7-E85DF35F9445}" type="presParOf" srcId="{70716C77-2F56-48E4-8178-3D2EE5761B7C}" destId="{1F9B7DD4-045E-4561-A9F4-467BA79E3E0A}" srcOrd="0" destOrd="0" presId="urn:microsoft.com/office/officeart/2008/layout/PictureAccentList"/>
    <dgm:cxn modelId="{1F69EA3F-97CB-42B5-92AF-DA003FE28588}" type="presParOf" srcId="{A1F434CF-3480-4D04-82DE-638EB84CAFD7}" destId="{E682DD14-D201-4675-877B-39ABAADAAC69}" srcOrd="1" destOrd="0" presId="urn:microsoft.com/office/officeart/2008/layout/PictureAccentList"/>
    <dgm:cxn modelId="{C589121B-B214-45AF-BBA1-10BA68D65C27}" type="presParOf" srcId="{CA63B374-6DC6-4885-9750-B6BF68093240}" destId="{77AFC44F-0A2B-4253-ADD2-5B60D8D47F99}" srcOrd="2" destOrd="0" presId="urn:microsoft.com/office/officeart/2008/layout/PictureAccentList"/>
    <dgm:cxn modelId="{ADC7F662-FF57-41D6-9102-7C6BD65D8145}" type="presParOf" srcId="{77AFC44F-0A2B-4253-ADD2-5B60D8D47F99}" destId="{9A0B3991-448A-4424-81D2-1192B67947AA}" srcOrd="0" destOrd="0" presId="urn:microsoft.com/office/officeart/2008/layout/PictureAccentList"/>
    <dgm:cxn modelId="{721C3750-C09D-4095-84FC-EC891863542F}" type="presParOf" srcId="{9A0B3991-448A-4424-81D2-1192B67947AA}" destId="{9324D126-650F-4929-B754-5F701AA8A4BE}" srcOrd="0" destOrd="0" presId="urn:microsoft.com/office/officeart/2008/layout/PictureAccentList"/>
    <dgm:cxn modelId="{CD5EED07-E49D-4C05-AE7E-863FFD35D48E}" type="presParOf" srcId="{77AFC44F-0A2B-4253-ADD2-5B60D8D47F99}" destId="{2CC45F00-E766-41BA-8BF3-317E02F9C95C}" srcOrd="1" destOrd="0" presId="urn:microsoft.com/office/officeart/2008/layout/PictureAccentList"/>
    <dgm:cxn modelId="{AB579674-241B-4CF1-B861-7F5A4DA03DB7}" type="presParOf" srcId="{CA63B374-6DC6-4885-9750-B6BF68093240}" destId="{44D7ECAA-4A87-4A85-99D1-492932D3AA14}" srcOrd="3" destOrd="0" presId="urn:microsoft.com/office/officeart/2008/layout/PictureAccentList"/>
    <dgm:cxn modelId="{49353419-25AF-477B-9321-B1EC3A81144F}" type="presParOf" srcId="{44D7ECAA-4A87-4A85-99D1-492932D3AA14}" destId="{5A88C4C3-66C3-4204-96D5-B159BCFB9AE4}" srcOrd="0" destOrd="0" presId="urn:microsoft.com/office/officeart/2008/layout/PictureAccentList"/>
    <dgm:cxn modelId="{38A6D001-E7DC-4298-93B4-E285BA3D972F}" type="presParOf" srcId="{5A88C4C3-66C3-4204-96D5-B159BCFB9AE4}" destId="{54041275-C1CE-4E69-8C93-A74C2803ED7E}" srcOrd="0" destOrd="0" presId="urn:microsoft.com/office/officeart/2008/layout/PictureAccentList"/>
    <dgm:cxn modelId="{1FF83F6F-F868-41FA-85EF-B934E00E0118}" type="presParOf" srcId="{44D7ECAA-4A87-4A85-99D1-492932D3AA14}" destId="{FDFD575A-325A-4881-9D24-7A4E13425F8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DC0D7F-8CB1-4877-B3F1-D64081E95A53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A3A49-99AA-4CD1-9379-8AAD59F39521}">
      <dgm:prSet custT="1"/>
      <dgm:spPr>
        <a:solidFill>
          <a:srgbClr val="FF6A47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Práce s rodinou v domácím prostředí, asistence při domácí přípravě do školy, poradenství v oblasti vzdělávání a povinné školní docházky, prohlubování rodičovských kompetencí,..</a:t>
          </a:r>
          <a:endParaRPr lang="en-US" sz="2000" b="1" dirty="0">
            <a:solidFill>
              <a:schemeClr val="bg1"/>
            </a:solidFill>
          </a:endParaRPr>
        </a:p>
      </dgm:t>
    </dgm:pt>
    <dgm:pt modelId="{E8EBABA4-03A3-4150-9B03-8F3DFC977EEA}" type="parTrans" cxnId="{FB0DE9A2-C6F2-4BB6-8210-88C9205B4BB0}">
      <dgm:prSet/>
      <dgm:spPr/>
      <dgm:t>
        <a:bodyPr/>
        <a:lstStyle/>
        <a:p>
          <a:endParaRPr lang="en-US"/>
        </a:p>
      </dgm:t>
    </dgm:pt>
    <dgm:pt modelId="{922A85C0-D3AD-4859-995A-A67491E3445B}" type="sibTrans" cxnId="{FB0DE9A2-C6F2-4BB6-8210-88C9205B4BB0}">
      <dgm:prSet/>
      <dgm:spPr/>
      <dgm:t>
        <a:bodyPr/>
        <a:lstStyle/>
        <a:p>
          <a:endParaRPr lang="en-US"/>
        </a:p>
      </dgm:t>
    </dgm:pt>
    <dgm:pt modelId="{0BC18A02-68DE-4D59-94ED-9A727DF46AB0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ts val="20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cs-CZ" sz="2000" b="1" kern="1200" dirty="0">
              <a:solidFill>
                <a:srgbClr val="FF9379"/>
              </a:solidFill>
            </a:rPr>
            <a:t>V rámci Královéhradeckého kraje (v HK</a:t>
          </a:r>
          <a:endParaRPr lang="en-US" sz="2000" b="0" kern="1200" dirty="0"/>
        </a:p>
      </dgm:t>
    </dgm:pt>
    <dgm:pt modelId="{B70BEF1B-A114-47F5-96AD-BA0016317EC0}" type="parTrans" cxnId="{FE6C26E5-BEA9-4B29-8F3A-2139418BC810}">
      <dgm:prSet/>
      <dgm:spPr/>
      <dgm:t>
        <a:bodyPr/>
        <a:lstStyle/>
        <a:p>
          <a:endParaRPr lang="en-US"/>
        </a:p>
      </dgm:t>
    </dgm:pt>
    <dgm:pt modelId="{A383B803-DD5B-472B-B671-48298A8B15BA}" type="sibTrans" cxnId="{FE6C26E5-BEA9-4B29-8F3A-2139418BC810}">
      <dgm:prSet/>
      <dgm:spPr/>
      <dgm:t>
        <a:bodyPr/>
        <a:lstStyle/>
        <a:p>
          <a:endParaRPr lang="en-US"/>
        </a:p>
      </dgm:t>
    </dgm:pt>
    <dgm:pt modelId="{50037610-70CC-44F7-8523-31E1D24C638A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en-US" sz="2000" b="0" kern="1200" dirty="0"/>
        </a:p>
      </dgm:t>
    </dgm:pt>
    <dgm:pt modelId="{7DD2A62C-7829-405A-ACF6-993E027165BC}" type="parTrans" cxnId="{197FEAD4-8D5F-45C2-A294-3DE0D7DB0BC2}">
      <dgm:prSet/>
      <dgm:spPr/>
      <dgm:t>
        <a:bodyPr/>
        <a:lstStyle/>
        <a:p>
          <a:endParaRPr lang="cs-CZ"/>
        </a:p>
      </dgm:t>
    </dgm:pt>
    <dgm:pt modelId="{C7BF2618-A72C-4128-B02D-2EDF1725CEA6}" type="sibTrans" cxnId="{197FEAD4-8D5F-45C2-A294-3DE0D7DB0BC2}">
      <dgm:prSet/>
      <dgm:spPr/>
      <dgm:t>
        <a:bodyPr/>
        <a:lstStyle/>
        <a:p>
          <a:endParaRPr lang="cs-CZ"/>
        </a:p>
      </dgm:t>
    </dgm:pt>
    <dgm:pt modelId="{08AD59FD-6D3A-42B5-B358-19CE2D5862B6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en-US" sz="2000" b="0" kern="1200" dirty="0"/>
        </a:p>
      </dgm:t>
    </dgm:pt>
    <dgm:pt modelId="{5447FB29-B54E-4926-8641-39EA81B7C705}" type="parTrans" cxnId="{DC3327F3-96AF-4D22-82B4-97EA7E5CF7BB}">
      <dgm:prSet/>
      <dgm:spPr/>
      <dgm:t>
        <a:bodyPr/>
        <a:lstStyle/>
        <a:p>
          <a:endParaRPr lang="cs-CZ"/>
        </a:p>
      </dgm:t>
    </dgm:pt>
    <dgm:pt modelId="{62E108F1-BF25-425B-8713-EC569B93FB3C}" type="sibTrans" cxnId="{DC3327F3-96AF-4D22-82B4-97EA7E5CF7BB}">
      <dgm:prSet/>
      <dgm:spPr/>
      <dgm:t>
        <a:bodyPr/>
        <a:lstStyle/>
        <a:p>
          <a:endParaRPr lang="cs-CZ"/>
        </a:p>
      </dgm:t>
    </dgm:pt>
    <dgm:pt modelId="{50885243-5AC5-4932-BF3A-8FA13A56F663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en-US" sz="2000" b="0" kern="1200" dirty="0"/>
        </a:p>
      </dgm:t>
    </dgm:pt>
    <dgm:pt modelId="{EA7D744C-D663-410B-9A87-4D9C31393407}" type="parTrans" cxnId="{349CF4C5-B669-4A76-9766-8D143E9217AE}">
      <dgm:prSet/>
      <dgm:spPr/>
      <dgm:t>
        <a:bodyPr/>
        <a:lstStyle/>
        <a:p>
          <a:endParaRPr lang="cs-CZ"/>
        </a:p>
      </dgm:t>
    </dgm:pt>
    <dgm:pt modelId="{8C587E6F-F189-4500-89BF-DF67EB304412}" type="sibTrans" cxnId="{349CF4C5-B669-4A76-9766-8D143E9217AE}">
      <dgm:prSet/>
      <dgm:spPr/>
      <dgm:t>
        <a:bodyPr/>
        <a:lstStyle/>
        <a:p>
          <a:endParaRPr lang="cs-CZ"/>
        </a:p>
      </dgm:t>
    </dgm:pt>
    <dgm:pt modelId="{A89FF98B-45A6-41B8-9E6B-E2AB1BCFBD8F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Aufori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o.p.s.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1"/>
            </a:rPr>
            <a:t>http://www.aufori.cz/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D3F61624-0C5F-4E22-A523-B6DF3FE33E74}" type="parTrans" cxnId="{307B4D75-D37F-4FC5-99FA-E09B38E95154}">
      <dgm:prSet/>
      <dgm:spPr/>
      <dgm:t>
        <a:bodyPr/>
        <a:lstStyle/>
        <a:p>
          <a:endParaRPr lang="cs-CZ"/>
        </a:p>
      </dgm:t>
    </dgm:pt>
    <dgm:pt modelId="{B774F52A-E100-49A6-8358-0FAB5B2BC1CB}" type="sibTrans" cxnId="{307B4D75-D37F-4FC5-99FA-E09B38E95154}">
      <dgm:prSet/>
      <dgm:spPr/>
      <dgm:t>
        <a:bodyPr/>
        <a:lstStyle/>
        <a:p>
          <a:endParaRPr lang="cs-CZ"/>
        </a:p>
      </dgm:t>
    </dgm:pt>
    <dgm:pt modelId="{E698F069-C0CF-49EC-A9E6-B9A80B88C300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TRIANGL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http://www.salinger.cz/triangl/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AEC9FF2F-2CC5-4D37-9E78-4778290C6376}" type="parTrans" cxnId="{436F5534-95D5-4F4F-8A98-179016E82E96}">
      <dgm:prSet/>
      <dgm:spPr/>
      <dgm:t>
        <a:bodyPr/>
        <a:lstStyle/>
        <a:p>
          <a:endParaRPr lang="cs-CZ"/>
        </a:p>
      </dgm:t>
    </dgm:pt>
    <dgm:pt modelId="{B4A66586-714C-4FF2-B72A-57E87F280409}" type="sibTrans" cxnId="{436F5534-95D5-4F4F-8A98-179016E82E96}">
      <dgm:prSet/>
      <dgm:spPr/>
      <dgm:t>
        <a:bodyPr/>
        <a:lstStyle/>
        <a:p>
          <a:endParaRPr lang="cs-CZ"/>
        </a:p>
      </dgm:t>
    </dgm:pt>
    <dgm:pt modelId="{D0091265-842C-4F51-B4E8-DFCC1762F557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Centrum Síťovka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http://www.salinger.cz/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sitovka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9DCDA821-0775-469A-9D5C-78645381B013}" type="parTrans" cxnId="{2399494D-9819-4B09-B7AE-770FF014EB44}">
      <dgm:prSet/>
      <dgm:spPr/>
      <dgm:t>
        <a:bodyPr/>
        <a:lstStyle/>
        <a:p>
          <a:endParaRPr lang="cs-CZ"/>
        </a:p>
      </dgm:t>
    </dgm:pt>
    <dgm:pt modelId="{D786562C-4460-4454-82D5-A87D2FBB47F6}" type="sibTrans" cxnId="{2399494D-9819-4B09-B7AE-770FF014EB44}">
      <dgm:prSet/>
      <dgm:spPr/>
      <dgm:t>
        <a:bodyPr/>
        <a:lstStyle/>
        <a:p>
          <a:endParaRPr lang="cs-CZ"/>
        </a:p>
      </dgm:t>
    </dgm:pt>
    <dgm:pt modelId="{4349F9A4-928E-4BBE-9437-FF3F34EE7A12}">
      <dgm:prSet custT="1"/>
      <dgm:spPr/>
      <dgm:t>
        <a:bodyPr/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2000" b="1" kern="1200" dirty="0">
              <a:solidFill>
                <a:srgbClr val="FF9379"/>
              </a:solidFill>
            </a:rPr>
            <a:t>V HK  a okolí (centrum, Slezské a Moravské Předměstí, Malšovice, </a:t>
          </a:r>
          <a:r>
            <a:rPr lang="cs-CZ" sz="2000" b="1" kern="1200" dirty="0" err="1">
              <a:solidFill>
                <a:srgbClr val="FF9379"/>
              </a:solidFill>
            </a:rPr>
            <a:t>Svinary</a:t>
          </a:r>
          <a:r>
            <a:rPr lang="cs-CZ" sz="2000" b="1" kern="1200" dirty="0">
              <a:solidFill>
                <a:srgbClr val="FF9379"/>
              </a:solidFill>
            </a:rPr>
            <a:t>, Smiřice, Chlumec n. C.): </a:t>
          </a:r>
        </a:p>
      </dgm:t>
    </dgm:pt>
    <dgm:pt modelId="{D29E0E11-32D5-4FB7-A39F-44CE4373A65B}" type="parTrans" cxnId="{54A9298A-1E9E-4994-B522-73CFDD7B15E9}">
      <dgm:prSet/>
      <dgm:spPr/>
      <dgm:t>
        <a:bodyPr/>
        <a:lstStyle/>
        <a:p>
          <a:endParaRPr lang="cs-CZ"/>
        </a:p>
      </dgm:t>
    </dgm:pt>
    <dgm:pt modelId="{56EB3854-9A36-4166-B9D2-9303D17D81B0}" type="sibTrans" cxnId="{54A9298A-1E9E-4994-B522-73CFDD7B15E9}">
      <dgm:prSet/>
      <dgm:spPr/>
      <dgm:t>
        <a:bodyPr/>
        <a:lstStyle/>
        <a:p>
          <a:endParaRPr lang="cs-CZ"/>
        </a:p>
      </dgm:t>
    </dgm:pt>
    <dgm:pt modelId="{058EF279-4D45-4090-8EBC-534D19EB6047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KC ZIP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http://www.salinger.cz/zip/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5D10F2F0-9D2B-4D6C-87DB-0AB94842D9AC}" type="parTrans" cxnId="{1923950E-5AC2-498F-A385-1AF2B4FBF508}">
      <dgm:prSet/>
      <dgm:spPr/>
      <dgm:t>
        <a:bodyPr/>
        <a:lstStyle/>
        <a:p>
          <a:endParaRPr lang="cs-CZ"/>
        </a:p>
      </dgm:t>
    </dgm:pt>
    <dgm:pt modelId="{EA0250DB-9078-4265-BDCC-2B91DD0D1D87}" type="sibTrans" cxnId="{1923950E-5AC2-498F-A385-1AF2B4FBF508}">
      <dgm:prSet/>
      <dgm:spPr/>
      <dgm:t>
        <a:bodyPr/>
        <a:lstStyle/>
        <a:p>
          <a:endParaRPr lang="cs-CZ"/>
        </a:p>
      </dgm:t>
    </dgm:pt>
    <dgm:pt modelId="{5FE5C98C-7E2B-491F-B77A-EBEB00AB8D4A}">
      <dgm:prSet custT="1"/>
      <dgm:spPr/>
      <dgm:t>
        <a:bodyPr/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cs-CZ" sz="2000" b="1" kern="1200" dirty="0">
              <a:solidFill>
                <a:srgbClr val="FF9379"/>
              </a:solidFill>
            </a:rPr>
            <a:t>V HK a okolí (centrum, Pražské Předměstí, </a:t>
          </a:r>
          <a:r>
            <a:rPr lang="cs-CZ" sz="2000" b="1" kern="1200" dirty="0" err="1">
              <a:solidFill>
                <a:srgbClr val="FF9379"/>
              </a:solidFill>
            </a:rPr>
            <a:t>Plotiště</a:t>
          </a:r>
          <a:r>
            <a:rPr lang="cs-CZ" sz="2000" b="1" kern="1200" dirty="0">
              <a:solidFill>
                <a:srgbClr val="FF9379"/>
              </a:solidFill>
            </a:rPr>
            <a:t> </a:t>
          </a:r>
          <a:r>
            <a:rPr lang="cs-CZ" sz="2000" b="1" kern="1200" dirty="0" err="1">
              <a:solidFill>
                <a:srgbClr val="FF9379"/>
              </a:solidFill>
            </a:rPr>
            <a:t>n.L.</a:t>
          </a:r>
          <a:r>
            <a:rPr lang="cs-CZ" sz="2000" b="1" kern="1200" dirty="0">
              <a:solidFill>
                <a:srgbClr val="FF9379"/>
              </a:solidFill>
            </a:rPr>
            <a:t>, Ledce, Třebechovice </a:t>
          </a:r>
          <a:r>
            <a:rPr lang="cs-CZ" sz="2000" b="1" kern="1200" dirty="0" err="1">
              <a:solidFill>
                <a:srgbClr val="FF9379"/>
              </a:solidFill>
            </a:rPr>
            <a:t>p.O</a:t>
          </a:r>
          <a:r>
            <a:rPr lang="cs-CZ" sz="2000" b="1" kern="1200" dirty="0">
              <a:solidFill>
                <a:srgbClr val="FF9379"/>
              </a:solidFill>
            </a:rPr>
            <a:t>.):</a:t>
          </a:r>
        </a:p>
      </dgm:t>
    </dgm:pt>
    <dgm:pt modelId="{5EDCCC86-2CE8-4C3D-B1F2-62C6C749E776}" type="sibTrans" cxnId="{25D4391C-5DDC-487A-9E8B-8944642D7A82}">
      <dgm:prSet/>
      <dgm:spPr/>
      <dgm:t>
        <a:bodyPr/>
        <a:lstStyle/>
        <a:p>
          <a:endParaRPr lang="cs-CZ"/>
        </a:p>
      </dgm:t>
    </dgm:pt>
    <dgm:pt modelId="{28BD454E-DA3A-40F8-874D-BDDDA54EAC2E}" type="parTrans" cxnId="{25D4391C-5DDC-487A-9E8B-8944642D7A82}">
      <dgm:prSet/>
      <dgm:spPr/>
      <dgm:t>
        <a:bodyPr/>
        <a:lstStyle/>
        <a:p>
          <a:endParaRPr lang="cs-CZ"/>
        </a:p>
      </dgm:t>
    </dgm:pt>
    <dgm:pt modelId="{BD79AB9A-C2DB-4F64-9D11-76A79147DEAE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ts val="200"/>
            </a:spcBef>
            <a:spcAft>
              <a:spcPct val="20000"/>
            </a:spcAft>
            <a:buFont typeface="Arial" panose="020B0604020202020204" pitchFamily="34" charset="0"/>
            <a:buNone/>
            <a:tabLst/>
          </a:pPr>
          <a:endParaRPr lang="en-US" sz="2000" b="0" kern="1200" dirty="0"/>
        </a:p>
      </dgm:t>
    </dgm:pt>
    <dgm:pt modelId="{9951AAA2-46B2-42A3-8CDF-BDE442EB3D20}" type="parTrans" cxnId="{F838AF24-2C7A-42DD-8CA2-D99AC96F85A9}">
      <dgm:prSet/>
      <dgm:spPr/>
      <dgm:t>
        <a:bodyPr/>
        <a:lstStyle/>
        <a:p>
          <a:endParaRPr lang="cs-CZ"/>
        </a:p>
      </dgm:t>
    </dgm:pt>
    <dgm:pt modelId="{8861831E-5A1B-41CD-9399-B36D5F2246E1}" type="sibTrans" cxnId="{F838AF24-2C7A-42DD-8CA2-D99AC96F85A9}">
      <dgm:prSet/>
      <dgm:spPr/>
      <dgm:t>
        <a:bodyPr/>
        <a:lstStyle/>
        <a:p>
          <a:endParaRPr lang="cs-CZ"/>
        </a:p>
      </dgm:t>
    </dgm:pt>
    <dgm:pt modelId="{C8075719-4E3F-46C6-909A-0771AE6BE65B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ts val="200"/>
            </a:spcBef>
            <a:spcAft>
              <a:spcPct val="20000"/>
            </a:spcAft>
            <a:buFont typeface="Arial" panose="020B0604020202020204" pitchFamily="34" charset="0"/>
            <a:buNone/>
            <a:tabLst/>
          </a:pPr>
          <a:r>
            <a:rPr lang="cs-CZ" sz="2000" b="1" kern="1200" dirty="0">
              <a:solidFill>
                <a:srgbClr val="FF9379"/>
              </a:solidFill>
            </a:rPr>
            <a:t>i mimo HK):</a:t>
          </a:r>
          <a:endParaRPr lang="en-US" sz="2000" b="0" kern="1200" dirty="0"/>
        </a:p>
      </dgm:t>
    </dgm:pt>
    <dgm:pt modelId="{A21163D4-E92A-49FB-97E4-BE60BBC9C229}" type="parTrans" cxnId="{42465573-8988-41BD-8872-DB72C2359374}">
      <dgm:prSet/>
      <dgm:spPr/>
    </dgm:pt>
    <dgm:pt modelId="{6CD663F1-54CB-467C-975A-E23C3C8C2129}" type="sibTrans" cxnId="{42465573-8988-41BD-8872-DB72C2359374}">
      <dgm:prSet/>
      <dgm:spPr/>
    </dgm:pt>
    <dgm:pt modelId="{82A9B45D-935E-4D51-9E1F-7019A1FE8ECC}" type="pres">
      <dgm:prSet presAssocID="{50DC0D7F-8CB1-4877-B3F1-D64081E95A53}" presName="linear" presStyleCnt="0">
        <dgm:presLayoutVars>
          <dgm:animLvl val="lvl"/>
          <dgm:resizeHandles val="exact"/>
        </dgm:presLayoutVars>
      </dgm:prSet>
      <dgm:spPr/>
    </dgm:pt>
    <dgm:pt modelId="{4810EF91-94B7-41C2-8403-04A04789D818}" type="pres">
      <dgm:prSet presAssocID="{6E4A3A49-99AA-4CD1-9379-8AAD59F39521}" presName="parentText" presStyleLbl="node1" presStyleIdx="0" presStyleCnt="1" custScaleX="99989" custScaleY="126144">
        <dgm:presLayoutVars>
          <dgm:chMax val="0"/>
          <dgm:bulletEnabled val="1"/>
        </dgm:presLayoutVars>
      </dgm:prSet>
      <dgm:spPr/>
    </dgm:pt>
    <dgm:pt modelId="{32695C60-3468-4FD2-A3D8-439A70CED49F}" type="pres">
      <dgm:prSet presAssocID="{6E4A3A49-99AA-4CD1-9379-8AAD59F39521}" presName="childText" presStyleLbl="revTx" presStyleIdx="0" presStyleCnt="1" custScaleX="100000" custScaleY="101734">
        <dgm:presLayoutVars>
          <dgm:bulletEnabled val="1"/>
        </dgm:presLayoutVars>
      </dgm:prSet>
      <dgm:spPr/>
    </dgm:pt>
  </dgm:ptLst>
  <dgm:cxnLst>
    <dgm:cxn modelId="{1923950E-5AC2-498F-A385-1AF2B4FBF508}" srcId="{4349F9A4-928E-4BBE-9437-FF3F34EE7A12}" destId="{058EF279-4D45-4090-8EBC-534D19EB6047}" srcOrd="0" destOrd="0" parTransId="{5D10F2F0-9D2B-4D6C-87DB-0AB94842D9AC}" sibTransId="{EA0250DB-9078-4265-BDCC-2B91DD0D1D87}"/>
    <dgm:cxn modelId="{FC668A19-8CFE-40E7-9E92-F9C3DA57E03B}" type="presOf" srcId="{E698F069-C0CF-49EC-A9E6-B9A80B88C300}" destId="{32695C60-3468-4FD2-A3D8-439A70CED49F}" srcOrd="0" destOrd="4" presId="urn:microsoft.com/office/officeart/2005/8/layout/vList2"/>
    <dgm:cxn modelId="{25D4391C-5DDC-487A-9E8B-8944642D7A82}" srcId="{6E4A3A49-99AA-4CD1-9379-8AAD59F39521}" destId="{5FE5C98C-7E2B-491F-B77A-EBEB00AB8D4A}" srcOrd="3" destOrd="0" parTransId="{28BD454E-DA3A-40F8-874D-BDDDA54EAC2E}" sibTransId="{5EDCCC86-2CE8-4C3D-B1F2-62C6C749E776}"/>
    <dgm:cxn modelId="{F838AF24-2C7A-42DD-8CA2-D99AC96F85A9}" srcId="{6E4A3A49-99AA-4CD1-9379-8AAD59F39521}" destId="{BD79AB9A-C2DB-4F64-9D11-76A79147DEAE}" srcOrd="0" destOrd="0" parTransId="{9951AAA2-46B2-42A3-8CDF-BDE442EB3D20}" sibTransId="{8861831E-5A1B-41CD-9399-B36D5F2246E1}"/>
    <dgm:cxn modelId="{436F5534-95D5-4F4F-8A98-179016E82E96}" srcId="{C8075719-4E3F-46C6-909A-0771AE6BE65B}" destId="{E698F069-C0CF-49EC-A9E6-B9A80B88C300}" srcOrd="1" destOrd="0" parTransId="{AEC9FF2F-2CC5-4D37-9E78-4778290C6376}" sibTransId="{B4A66586-714C-4FF2-B72A-57E87F280409}"/>
    <dgm:cxn modelId="{BEFBCB39-F75A-46E4-A8BD-F7071B970153}" type="presOf" srcId="{C8075719-4E3F-46C6-909A-0771AE6BE65B}" destId="{32695C60-3468-4FD2-A3D8-439A70CED49F}" srcOrd="0" destOrd="2" presId="urn:microsoft.com/office/officeart/2005/8/layout/vList2"/>
    <dgm:cxn modelId="{F792BE3D-9334-40CC-85FB-A23EE7A053C6}" type="presOf" srcId="{BD79AB9A-C2DB-4F64-9D11-76A79147DEAE}" destId="{32695C60-3468-4FD2-A3D8-439A70CED49F}" srcOrd="0" destOrd="0" presId="urn:microsoft.com/office/officeart/2005/8/layout/vList2"/>
    <dgm:cxn modelId="{59B8483E-F153-45B4-A976-5F7138FEE125}" type="presOf" srcId="{50DC0D7F-8CB1-4877-B3F1-D64081E95A53}" destId="{82A9B45D-935E-4D51-9E1F-7019A1FE8ECC}" srcOrd="0" destOrd="0" presId="urn:microsoft.com/office/officeart/2005/8/layout/vList2"/>
    <dgm:cxn modelId="{165F4E44-D44A-4B0C-923F-344248BF503E}" type="presOf" srcId="{5FE5C98C-7E2B-491F-B77A-EBEB00AB8D4A}" destId="{32695C60-3468-4FD2-A3D8-439A70CED49F}" srcOrd="0" destOrd="5" presId="urn:microsoft.com/office/officeart/2005/8/layout/vList2"/>
    <dgm:cxn modelId="{6343404C-C9EF-4D2E-93C2-6DC43CC9A5F5}" type="presOf" srcId="{6E4A3A49-99AA-4CD1-9379-8AAD59F39521}" destId="{4810EF91-94B7-41C2-8403-04A04789D818}" srcOrd="0" destOrd="0" presId="urn:microsoft.com/office/officeart/2005/8/layout/vList2"/>
    <dgm:cxn modelId="{2399494D-9819-4B09-B7AE-770FF014EB44}" srcId="{5FE5C98C-7E2B-491F-B77A-EBEB00AB8D4A}" destId="{D0091265-842C-4F51-B4E8-DFCC1762F557}" srcOrd="0" destOrd="0" parTransId="{9DCDA821-0775-469A-9D5C-78645381B013}" sibTransId="{D786562C-4460-4454-82D5-A87D2FBB47F6}"/>
    <dgm:cxn modelId="{42465573-8988-41BD-8872-DB72C2359374}" srcId="{6E4A3A49-99AA-4CD1-9379-8AAD59F39521}" destId="{C8075719-4E3F-46C6-909A-0771AE6BE65B}" srcOrd="2" destOrd="0" parTransId="{A21163D4-E92A-49FB-97E4-BE60BBC9C229}" sibTransId="{6CD663F1-54CB-467C-975A-E23C3C8C2129}"/>
    <dgm:cxn modelId="{307B4D75-D37F-4FC5-99FA-E09B38E95154}" srcId="{C8075719-4E3F-46C6-909A-0771AE6BE65B}" destId="{A89FF98B-45A6-41B8-9E6B-E2AB1BCFBD8F}" srcOrd="0" destOrd="0" parTransId="{D3F61624-0C5F-4E22-A523-B6DF3FE33E74}" sibTransId="{B774F52A-E100-49A6-8358-0FAB5B2BC1CB}"/>
    <dgm:cxn modelId="{54A9298A-1E9E-4994-B522-73CFDD7B15E9}" srcId="{6E4A3A49-99AA-4CD1-9379-8AAD59F39521}" destId="{4349F9A4-928E-4BBE-9437-FF3F34EE7A12}" srcOrd="4" destOrd="0" parTransId="{D29E0E11-32D5-4FB7-A39F-44CE4373A65B}" sibTransId="{56EB3854-9A36-4166-B9D2-9303D17D81B0}"/>
    <dgm:cxn modelId="{31AADB99-9FC3-4AD0-AEBB-AAA12CD08628}" type="presOf" srcId="{4349F9A4-928E-4BBE-9437-FF3F34EE7A12}" destId="{32695C60-3468-4FD2-A3D8-439A70CED49F}" srcOrd="0" destOrd="7" presId="urn:microsoft.com/office/officeart/2005/8/layout/vList2"/>
    <dgm:cxn modelId="{FB0DE9A2-C6F2-4BB6-8210-88C9205B4BB0}" srcId="{50DC0D7F-8CB1-4877-B3F1-D64081E95A53}" destId="{6E4A3A49-99AA-4CD1-9379-8AAD59F39521}" srcOrd="0" destOrd="0" parTransId="{E8EBABA4-03A3-4150-9B03-8F3DFC977EEA}" sibTransId="{922A85C0-D3AD-4859-995A-A67491E3445B}"/>
    <dgm:cxn modelId="{349CF4C5-B669-4A76-9766-8D143E9217AE}" srcId="{6E4A3A49-99AA-4CD1-9379-8AAD59F39521}" destId="{50885243-5AC5-4932-BF3A-8FA13A56F663}" srcOrd="5" destOrd="0" parTransId="{EA7D744C-D663-410B-9A87-4D9C31393407}" sibTransId="{8C587E6F-F189-4500-89BF-DF67EB304412}"/>
    <dgm:cxn modelId="{FA52F3C6-9456-4ED4-BAD4-CEADCC29A9F9}" type="presOf" srcId="{50037610-70CC-44F7-8523-31E1D24C638A}" destId="{32695C60-3468-4FD2-A3D8-439A70CED49F}" srcOrd="0" destOrd="11" presId="urn:microsoft.com/office/officeart/2005/8/layout/vList2"/>
    <dgm:cxn modelId="{6B5E29C9-B675-4D5F-B08B-C495FD9A66E3}" type="presOf" srcId="{0BC18A02-68DE-4D59-94ED-9A727DF46AB0}" destId="{32695C60-3468-4FD2-A3D8-439A70CED49F}" srcOrd="0" destOrd="1" presId="urn:microsoft.com/office/officeart/2005/8/layout/vList2"/>
    <dgm:cxn modelId="{AD0BAAC9-509D-4205-9803-32D241C89971}" type="presOf" srcId="{50885243-5AC5-4932-BF3A-8FA13A56F663}" destId="{32695C60-3468-4FD2-A3D8-439A70CED49F}" srcOrd="0" destOrd="9" presId="urn:microsoft.com/office/officeart/2005/8/layout/vList2"/>
    <dgm:cxn modelId="{197FEAD4-8D5F-45C2-A294-3DE0D7DB0BC2}" srcId="{6E4A3A49-99AA-4CD1-9379-8AAD59F39521}" destId="{50037610-70CC-44F7-8523-31E1D24C638A}" srcOrd="7" destOrd="0" parTransId="{7DD2A62C-7829-405A-ACF6-993E027165BC}" sibTransId="{C7BF2618-A72C-4128-B02D-2EDF1725CEA6}"/>
    <dgm:cxn modelId="{FE6C26E5-BEA9-4B29-8F3A-2139418BC810}" srcId="{6E4A3A49-99AA-4CD1-9379-8AAD59F39521}" destId="{0BC18A02-68DE-4D59-94ED-9A727DF46AB0}" srcOrd="1" destOrd="0" parTransId="{B70BEF1B-A114-47F5-96AD-BA0016317EC0}" sibTransId="{A383B803-DD5B-472B-B671-48298A8B15BA}"/>
    <dgm:cxn modelId="{35599CEB-5A5F-449F-B764-C22F2A104BEA}" type="presOf" srcId="{D0091265-842C-4F51-B4E8-DFCC1762F557}" destId="{32695C60-3468-4FD2-A3D8-439A70CED49F}" srcOrd="0" destOrd="6" presId="urn:microsoft.com/office/officeart/2005/8/layout/vList2"/>
    <dgm:cxn modelId="{DC3327F3-96AF-4D22-82B4-97EA7E5CF7BB}" srcId="{6E4A3A49-99AA-4CD1-9379-8AAD59F39521}" destId="{08AD59FD-6D3A-42B5-B358-19CE2D5862B6}" srcOrd="6" destOrd="0" parTransId="{5447FB29-B54E-4926-8641-39EA81B7C705}" sibTransId="{62E108F1-BF25-425B-8713-EC569B93FB3C}"/>
    <dgm:cxn modelId="{DB8D32F7-B449-404C-A672-F00C591B22F0}" type="presOf" srcId="{A89FF98B-45A6-41B8-9E6B-E2AB1BCFBD8F}" destId="{32695C60-3468-4FD2-A3D8-439A70CED49F}" srcOrd="0" destOrd="3" presId="urn:microsoft.com/office/officeart/2005/8/layout/vList2"/>
    <dgm:cxn modelId="{6D9F5DFB-A7E9-4663-8D8B-D7348490981A}" type="presOf" srcId="{058EF279-4D45-4090-8EBC-534D19EB6047}" destId="{32695C60-3468-4FD2-A3D8-439A70CED49F}" srcOrd="0" destOrd="8" presId="urn:microsoft.com/office/officeart/2005/8/layout/vList2"/>
    <dgm:cxn modelId="{DD28F8FE-07D0-42F7-A1CE-B038EAA59F2F}" type="presOf" srcId="{08AD59FD-6D3A-42B5-B358-19CE2D5862B6}" destId="{32695C60-3468-4FD2-A3D8-439A70CED49F}" srcOrd="0" destOrd="10" presId="urn:microsoft.com/office/officeart/2005/8/layout/vList2"/>
    <dgm:cxn modelId="{6A2B4983-EDA5-4C7D-884C-405A6B879026}" type="presParOf" srcId="{82A9B45D-935E-4D51-9E1F-7019A1FE8ECC}" destId="{4810EF91-94B7-41C2-8403-04A04789D818}" srcOrd="0" destOrd="0" presId="urn:microsoft.com/office/officeart/2005/8/layout/vList2"/>
    <dgm:cxn modelId="{4C43B77D-F08F-4D0B-8370-445EBD906723}" type="presParOf" srcId="{82A9B45D-935E-4D51-9E1F-7019A1FE8ECC}" destId="{32695C60-3468-4FD2-A3D8-439A70CED4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DC0D7F-8CB1-4877-B3F1-D64081E95A53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A3A49-99AA-4CD1-9379-8AAD59F39521}">
      <dgm:prSet custT="1"/>
      <dgm:spPr>
        <a:solidFill>
          <a:schemeClr val="accent6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Obědy pro děti</a:t>
          </a:r>
          <a:endParaRPr lang="en-US" sz="2000" b="1" dirty="0">
            <a:solidFill>
              <a:schemeClr val="bg1"/>
            </a:solidFill>
          </a:endParaRPr>
        </a:p>
      </dgm:t>
    </dgm:pt>
    <dgm:pt modelId="{E8EBABA4-03A3-4150-9B03-8F3DFC977EEA}" type="parTrans" cxnId="{FB0DE9A2-C6F2-4BB6-8210-88C9205B4BB0}">
      <dgm:prSet/>
      <dgm:spPr/>
      <dgm:t>
        <a:bodyPr/>
        <a:lstStyle/>
        <a:p>
          <a:endParaRPr lang="en-US"/>
        </a:p>
      </dgm:t>
    </dgm:pt>
    <dgm:pt modelId="{922A85C0-D3AD-4859-995A-A67491E3445B}" type="sibTrans" cxnId="{FB0DE9A2-C6F2-4BB6-8210-88C9205B4BB0}">
      <dgm:prSet/>
      <dgm:spPr/>
      <dgm:t>
        <a:bodyPr/>
        <a:lstStyle/>
        <a:p>
          <a:endParaRPr lang="en-US"/>
        </a:p>
      </dgm:t>
    </dgm:pt>
    <dgm:pt modelId="{0BC18A02-68DE-4D59-94ED-9A727DF46AB0}">
      <dgm:prSet custT="1"/>
      <dgm:spPr/>
      <dgm:t>
        <a:bodyPr/>
        <a:lstStyle/>
        <a:p>
          <a:r>
            <a:rPr lang="en-US" sz="1800" b="1" dirty="0"/>
            <a:t>WOMEN FOR WOMEN, o.p.s.</a:t>
          </a:r>
          <a:r>
            <a:rPr lang="cs-CZ" sz="1800" b="1" dirty="0"/>
            <a:t> (</a:t>
          </a:r>
          <a:r>
            <a:rPr lang="cs-CZ" sz="1800" b="1" dirty="0">
              <a:hlinkClick xmlns:r="http://schemas.openxmlformats.org/officeDocument/2006/relationships" r:id="rId1"/>
            </a:rPr>
            <a:t>http://www.obedyprodeti.cz/</a:t>
          </a:r>
          <a:r>
            <a:rPr lang="cs-CZ" sz="1800" b="1" dirty="0"/>
            <a:t>)</a:t>
          </a:r>
          <a:endParaRPr lang="en-US" sz="1800" b="0" dirty="0"/>
        </a:p>
      </dgm:t>
    </dgm:pt>
    <dgm:pt modelId="{B70BEF1B-A114-47F5-96AD-BA0016317EC0}" type="parTrans" cxnId="{FE6C26E5-BEA9-4B29-8F3A-2139418BC810}">
      <dgm:prSet/>
      <dgm:spPr/>
      <dgm:t>
        <a:bodyPr/>
        <a:lstStyle/>
        <a:p>
          <a:endParaRPr lang="en-US"/>
        </a:p>
      </dgm:t>
    </dgm:pt>
    <dgm:pt modelId="{A383B803-DD5B-472B-B671-48298A8B15BA}" type="sibTrans" cxnId="{FE6C26E5-BEA9-4B29-8F3A-2139418BC810}">
      <dgm:prSet/>
      <dgm:spPr/>
      <dgm:t>
        <a:bodyPr/>
        <a:lstStyle/>
        <a:p>
          <a:endParaRPr lang="en-US"/>
        </a:p>
      </dgm:t>
    </dgm:pt>
    <dgm:pt modelId="{16F71CE5-DBD0-46A8-B84C-B4215451C5C8}">
      <dgm:prSet custT="1"/>
      <dgm:spPr>
        <a:solidFill>
          <a:schemeClr val="accent6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Pomoc rodinám ohroženým chudobou, podpora hledání bydlení, zaměstnání, dluhové poradenství, finanční poradenství…</a:t>
          </a:r>
          <a:endParaRPr lang="en-US" sz="2000" b="1" dirty="0">
            <a:solidFill>
              <a:schemeClr val="bg1"/>
            </a:solidFill>
          </a:endParaRPr>
        </a:p>
      </dgm:t>
    </dgm:pt>
    <dgm:pt modelId="{96F2E3A0-F531-4C71-B029-ED7EF28DB509}" type="parTrans" cxnId="{1BDFE84D-BD63-4786-9504-E44E5920D9D2}">
      <dgm:prSet/>
      <dgm:spPr/>
      <dgm:t>
        <a:bodyPr/>
        <a:lstStyle/>
        <a:p>
          <a:endParaRPr lang="en-US"/>
        </a:p>
      </dgm:t>
    </dgm:pt>
    <dgm:pt modelId="{147CCEE0-943C-459B-A8AA-454D99B95888}" type="sibTrans" cxnId="{1BDFE84D-BD63-4786-9504-E44E5920D9D2}">
      <dgm:prSet/>
      <dgm:spPr/>
      <dgm:t>
        <a:bodyPr/>
        <a:lstStyle/>
        <a:p>
          <a:endParaRPr lang="en-US"/>
        </a:p>
      </dgm:t>
    </dgm:pt>
    <dgm:pt modelId="{6DCCA425-7524-422E-8842-E53CAEA25D79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2000" b="1" kern="1200" dirty="0">
              <a:solidFill>
                <a:srgbClr val="FF9379"/>
              </a:solidFill>
            </a:rPr>
            <a:t>V rámci Královéhradeckého kraje (v HK</a:t>
          </a:r>
          <a:endParaRPr lang="en-US" sz="2000" kern="1200" dirty="0"/>
        </a:p>
      </dgm:t>
    </dgm:pt>
    <dgm:pt modelId="{245FF0B4-6FA0-4777-9B88-BDFC9B671EF6}" type="sibTrans" cxnId="{209C3A22-0C45-4E40-896C-94C2C2502834}">
      <dgm:prSet/>
      <dgm:spPr/>
      <dgm:t>
        <a:bodyPr/>
        <a:lstStyle/>
        <a:p>
          <a:endParaRPr lang="en-US"/>
        </a:p>
      </dgm:t>
    </dgm:pt>
    <dgm:pt modelId="{C54086E5-92FB-49EA-9F2B-BD62155D1781}" type="parTrans" cxnId="{209C3A22-0C45-4E40-896C-94C2C2502834}">
      <dgm:prSet/>
      <dgm:spPr/>
      <dgm:t>
        <a:bodyPr/>
        <a:lstStyle/>
        <a:p>
          <a:endParaRPr lang="en-US"/>
        </a:p>
      </dgm:t>
    </dgm:pt>
    <dgm:pt modelId="{B5C0B756-32EC-4142-8788-7E750B0384B9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Aufori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o.p.s.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http://www.aufori.cz/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A84DA063-C667-4483-B173-9893AD06B574}" type="parTrans" cxnId="{18E004CB-0BE7-427C-B743-023353866BA5}">
      <dgm:prSet/>
      <dgm:spPr/>
      <dgm:t>
        <a:bodyPr/>
        <a:lstStyle/>
        <a:p>
          <a:endParaRPr lang="cs-CZ"/>
        </a:p>
      </dgm:t>
    </dgm:pt>
    <dgm:pt modelId="{75FB9F86-3BC5-4423-8F86-51E20FC6CCF1}" type="sibTrans" cxnId="{18E004CB-0BE7-427C-B743-023353866BA5}">
      <dgm:prSet/>
      <dgm:spPr/>
      <dgm:t>
        <a:bodyPr/>
        <a:lstStyle/>
        <a:p>
          <a:endParaRPr lang="cs-CZ"/>
        </a:p>
      </dgm:t>
    </dgm:pt>
    <dgm:pt modelId="{5B64B484-AC67-48BE-903F-61DC1E2FC08B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TRIANGL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http://www.salinger.cz/triangl/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02BB40E2-C2BB-4769-A61D-58F9AC96E7FE}" type="parTrans" cxnId="{163A7011-46CE-4C17-9A73-54D44FB30B41}">
      <dgm:prSet/>
      <dgm:spPr/>
      <dgm:t>
        <a:bodyPr/>
        <a:lstStyle/>
        <a:p>
          <a:endParaRPr lang="cs-CZ"/>
        </a:p>
      </dgm:t>
    </dgm:pt>
    <dgm:pt modelId="{ED9FCDD0-5156-46C1-89BB-8F6DE024A32B}" type="sibTrans" cxnId="{163A7011-46CE-4C17-9A73-54D44FB30B41}">
      <dgm:prSet/>
      <dgm:spPr/>
      <dgm:t>
        <a:bodyPr/>
        <a:lstStyle/>
        <a:p>
          <a:endParaRPr lang="cs-CZ"/>
        </a:p>
      </dgm:t>
    </dgm:pt>
    <dgm:pt modelId="{981DFB34-2853-4875-AC5F-ACA94CFD3B7E}">
      <dgm:prSet custT="1"/>
      <dgm:spPr/>
      <dgm:t>
        <a:bodyPr/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2000" b="1" kern="1200" dirty="0">
              <a:solidFill>
                <a:srgbClr val="FF9379"/>
              </a:solidFill>
            </a:rPr>
            <a:t>V HK a okolí (centrum, Pražské Předměstí, </a:t>
          </a:r>
          <a:r>
            <a:rPr lang="cs-CZ" sz="2000" b="1" kern="1200" dirty="0" err="1">
              <a:solidFill>
                <a:srgbClr val="FF9379"/>
              </a:solidFill>
            </a:rPr>
            <a:t>Plotiště</a:t>
          </a:r>
          <a:r>
            <a:rPr lang="cs-CZ" sz="2000" b="1" kern="1200" dirty="0">
              <a:solidFill>
                <a:srgbClr val="FF9379"/>
              </a:solidFill>
            </a:rPr>
            <a:t> </a:t>
          </a:r>
          <a:r>
            <a:rPr lang="cs-CZ" sz="2000" b="1" kern="1200" dirty="0" err="1">
              <a:solidFill>
                <a:srgbClr val="FF9379"/>
              </a:solidFill>
            </a:rPr>
            <a:t>n.L.</a:t>
          </a:r>
          <a:r>
            <a:rPr lang="cs-CZ" sz="2000" b="1" kern="1200" dirty="0">
              <a:solidFill>
                <a:srgbClr val="FF9379"/>
              </a:solidFill>
            </a:rPr>
            <a:t>, Ledce, Třebechovice </a:t>
          </a:r>
          <a:r>
            <a:rPr lang="cs-CZ" sz="2000" b="1" kern="1200" dirty="0" err="1">
              <a:solidFill>
                <a:srgbClr val="FF9379"/>
              </a:solidFill>
            </a:rPr>
            <a:t>p.O</a:t>
          </a:r>
          <a:r>
            <a:rPr lang="cs-CZ" sz="2000" b="1" kern="1200" dirty="0">
              <a:solidFill>
                <a:srgbClr val="FF9379"/>
              </a:solidFill>
            </a:rPr>
            <a:t>.):</a:t>
          </a:r>
        </a:p>
      </dgm:t>
    </dgm:pt>
    <dgm:pt modelId="{B299B2AD-9C1B-4969-A12C-76D47A4AA9FD}" type="parTrans" cxnId="{068DA790-3E30-4C80-9071-02D48EF27B33}">
      <dgm:prSet/>
      <dgm:spPr/>
      <dgm:t>
        <a:bodyPr/>
        <a:lstStyle/>
        <a:p>
          <a:endParaRPr lang="cs-CZ"/>
        </a:p>
      </dgm:t>
    </dgm:pt>
    <dgm:pt modelId="{35AA074D-E835-4352-8960-ACAA8426DC0A}" type="sibTrans" cxnId="{068DA790-3E30-4C80-9071-02D48EF27B33}">
      <dgm:prSet/>
      <dgm:spPr/>
      <dgm:t>
        <a:bodyPr/>
        <a:lstStyle/>
        <a:p>
          <a:endParaRPr lang="cs-CZ"/>
        </a:p>
      </dgm:t>
    </dgm:pt>
    <dgm:pt modelId="{26AF6B94-0523-49A9-8E64-EC5C9A0419DE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Centrum Síťovka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http://www.salinger.cz/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sitovka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406AC0FC-367F-4182-962A-86AC3F595137}" type="parTrans" cxnId="{3D6FC53B-4BFB-47B5-9AD9-14A5290B9B44}">
      <dgm:prSet/>
      <dgm:spPr/>
      <dgm:t>
        <a:bodyPr/>
        <a:lstStyle/>
        <a:p>
          <a:endParaRPr lang="cs-CZ"/>
        </a:p>
      </dgm:t>
    </dgm:pt>
    <dgm:pt modelId="{FA860093-FF16-47BE-B730-FC1B4E84859F}" type="sibTrans" cxnId="{3D6FC53B-4BFB-47B5-9AD9-14A5290B9B44}">
      <dgm:prSet/>
      <dgm:spPr/>
      <dgm:t>
        <a:bodyPr/>
        <a:lstStyle/>
        <a:p>
          <a:endParaRPr lang="cs-CZ"/>
        </a:p>
      </dgm:t>
    </dgm:pt>
    <dgm:pt modelId="{846A3134-E23B-4B53-AC84-525E790F4F85}">
      <dgm:prSet custT="1"/>
      <dgm:spPr/>
      <dgm:t>
        <a:bodyPr/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2000" b="1" kern="1200" dirty="0">
              <a:solidFill>
                <a:srgbClr val="FF9379"/>
              </a:solidFill>
            </a:rPr>
            <a:t>V HK a okolí (centrum, Slezské a Moravské Předměstí, Malšovice, </a:t>
          </a:r>
          <a:r>
            <a:rPr lang="cs-CZ" sz="2000" b="1" kern="1200" dirty="0" err="1">
              <a:solidFill>
                <a:srgbClr val="FF9379"/>
              </a:solidFill>
            </a:rPr>
            <a:t>Svinary</a:t>
          </a:r>
          <a:r>
            <a:rPr lang="cs-CZ" sz="2000" b="1" kern="1200" dirty="0">
              <a:solidFill>
                <a:srgbClr val="FF9379"/>
              </a:solidFill>
            </a:rPr>
            <a:t>, Smiřice, Chlumec n. C.): </a:t>
          </a:r>
        </a:p>
      </dgm:t>
    </dgm:pt>
    <dgm:pt modelId="{555E76B8-0ABF-496E-8F07-C38F6D4CD8FB}" type="parTrans" cxnId="{94953AFE-FD1D-4A84-B325-2C23FF2CB5B9}">
      <dgm:prSet/>
      <dgm:spPr/>
      <dgm:t>
        <a:bodyPr/>
        <a:lstStyle/>
        <a:p>
          <a:endParaRPr lang="cs-CZ"/>
        </a:p>
      </dgm:t>
    </dgm:pt>
    <dgm:pt modelId="{F956DED6-77F2-445D-BD7D-59653A5B99AF}" type="sibTrans" cxnId="{94953AFE-FD1D-4A84-B325-2C23FF2CB5B9}">
      <dgm:prSet/>
      <dgm:spPr/>
      <dgm:t>
        <a:bodyPr/>
        <a:lstStyle/>
        <a:p>
          <a:endParaRPr lang="cs-CZ"/>
        </a:p>
      </dgm:t>
    </dgm:pt>
    <dgm:pt modelId="{019AC3E5-7697-4CC1-B09A-614E711AB2E8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KC ZIP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5"/>
            </a:rPr>
            <a:t>http://www.salinger.cz/zip/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gm:t>
    </dgm:pt>
    <dgm:pt modelId="{C7E8BFD1-26D9-464D-8449-097C2EB06ADF}" type="parTrans" cxnId="{529C1813-6B35-4459-A96F-ACC4E38990CF}">
      <dgm:prSet/>
      <dgm:spPr/>
      <dgm:t>
        <a:bodyPr/>
        <a:lstStyle/>
        <a:p>
          <a:endParaRPr lang="cs-CZ"/>
        </a:p>
      </dgm:t>
    </dgm:pt>
    <dgm:pt modelId="{E1687566-ACF5-4F66-B163-FE85333DCDD6}" type="sibTrans" cxnId="{529C1813-6B35-4459-A96F-ACC4E38990CF}">
      <dgm:prSet/>
      <dgm:spPr/>
      <dgm:t>
        <a:bodyPr/>
        <a:lstStyle/>
        <a:p>
          <a:endParaRPr lang="cs-CZ"/>
        </a:p>
      </dgm:t>
    </dgm:pt>
    <dgm:pt modelId="{23A794FC-B1C7-441F-87F4-407E5E99B42F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cs-CZ" sz="2000" b="1" kern="1200" dirty="0">
              <a:solidFill>
                <a:srgbClr val="FF9379"/>
              </a:solidFill>
            </a:rPr>
            <a:t>i mimo HK):</a:t>
          </a:r>
          <a:endParaRPr lang="en-US" sz="2000" kern="1200" dirty="0"/>
        </a:p>
      </dgm:t>
    </dgm:pt>
    <dgm:pt modelId="{D88C9DE2-3137-44F4-9886-D29F579F4713}" type="parTrans" cxnId="{B2E45AA7-7866-4EF6-9713-2A3F520AEFAA}">
      <dgm:prSet/>
      <dgm:spPr/>
    </dgm:pt>
    <dgm:pt modelId="{CED86041-9291-4625-8A48-46CC59F18F3C}" type="sibTrans" cxnId="{B2E45AA7-7866-4EF6-9713-2A3F520AEFAA}">
      <dgm:prSet/>
      <dgm:spPr/>
    </dgm:pt>
    <dgm:pt modelId="{82A9B45D-935E-4D51-9E1F-7019A1FE8ECC}" type="pres">
      <dgm:prSet presAssocID="{50DC0D7F-8CB1-4877-B3F1-D64081E95A53}" presName="linear" presStyleCnt="0">
        <dgm:presLayoutVars>
          <dgm:animLvl val="lvl"/>
          <dgm:resizeHandles val="exact"/>
        </dgm:presLayoutVars>
      </dgm:prSet>
      <dgm:spPr/>
    </dgm:pt>
    <dgm:pt modelId="{4810EF91-94B7-41C2-8403-04A04789D818}" type="pres">
      <dgm:prSet presAssocID="{6E4A3A49-99AA-4CD1-9379-8AAD59F39521}" presName="parentText" presStyleLbl="node1" presStyleIdx="0" presStyleCnt="2" custScaleX="99989" custScaleY="75279">
        <dgm:presLayoutVars>
          <dgm:chMax val="0"/>
          <dgm:bulletEnabled val="1"/>
        </dgm:presLayoutVars>
      </dgm:prSet>
      <dgm:spPr/>
    </dgm:pt>
    <dgm:pt modelId="{32695C60-3468-4FD2-A3D8-439A70CED49F}" type="pres">
      <dgm:prSet presAssocID="{6E4A3A49-99AA-4CD1-9379-8AAD59F39521}" presName="childText" presStyleLbl="revTx" presStyleIdx="0" presStyleCnt="2" custScaleY="68733">
        <dgm:presLayoutVars>
          <dgm:bulletEnabled val="1"/>
        </dgm:presLayoutVars>
      </dgm:prSet>
      <dgm:spPr/>
    </dgm:pt>
    <dgm:pt modelId="{D1472E88-21F5-4FCB-8FE1-BE5F3B738E8A}" type="pres">
      <dgm:prSet presAssocID="{16F71CE5-DBD0-46A8-B84C-B4215451C5C8}" presName="parentText" presStyleLbl="node1" presStyleIdx="1" presStyleCnt="2" custScaleY="84280" custLinFactNeighborY="-3076">
        <dgm:presLayoutVars>
          <dgm:chMax val="0"/>
          <dgm:bulletEnabled val="1"/>
        </dgm:presLayoutVars>
      </dgm:prSet>
      <dgm:spPr/>
    </dgm:pt>
    <dgm:pt modelId="{62047530-F27A-4807-AEFF-66D028EC1C5B}" type="pres">
      <dgm:prSet presAssocID="{16F71CE5-DBD0-46A8-B84C-B4215451C5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63A7011-46CE-4C17-9A73-54D44FB30B41}" srcId="{23A794FC-B1C7-441F-87F4-407E5E99B42F}" destId="{5B64B484-AC67-48BE-903F-61DC1E2FC08B}" srcOrd="1" destOrd="0" parTransId="{02BB40E2-C2BB-4769-A61D-58F9AC96E7FE}" sibTransId="{ED9FCDD0-5156-46C1-89BB-8F6DE024A32B}"/>
    <dgm:cxn modelId="{529C1813-6B35-4459-A96F-ACC4E38990CF}" srcId="{846A3134-E23B-4B53-AC84-525E790F4F85}" destId="{019AC3E5-7697-4CC1-B09A-614E711AB2E8}" srcOrd="0" destOrd="0" parTransId="{C7E8BFD1-26D9-464D-8449-097C2EB06ADF}" sibTransId="{E1687566-ACF5-4F66-B163-FE85333DCDD6}"/>
    <dgm:cxn modelId="{7C137820-2821-4437-A545-FF8CA43B1C4C}" type="presOf" srcId="{26AF6B94-0523-49A9-8E64-EC5C9A0419DE}" destId="{62047530-F27A-4807-AEFF-66D028EC1C5B}" srcOrd="0" destOrd="5" presId="urn:microsoft.com/office/officeart/2005/8/layout/vList2"/>
    <dgm:cxn modelId="{209C3A22-0C45-4E40-896C-94C2C2502834}" srcId="{16F71CE5-DBD0-46A8-B84C-B4215451C5C8}" destId="{6DCCA425-7524-422E-8842-E53CAEA25D79}" srcOrd="0" destOrd="0" parTransId="{C54086E5-92FB-49EA-9F2B-BD62155D1781}" sibTransId="{245FF0B4-6FA0-4777-9B88-BDFC9B671EF6}"/>
    <dgm:cxn modelId="{A8530E2F-AF15-4623-9DD8-20A0BB680832}" type="presOf" srcId="{981DFB34-2853-4875-AC5F-ACA94CFD3B7E}" destId="{62047530-F27A-4807-AEFF-66D028EC1C5B}" srcOrd="0" destOrd="4" presId="urn:microsoft.com/office/officeart/2005/8/layout/vList2"/>
    <dgm:cxn modelId="{E266D239-B247-4EE9-9983-D37C783E8AE1}" type="presOf" srcId="{B5C0B756-32EC-4142-8788-7E750B0384B9}" destId="{62047530-F27A-4807-AEFF-66D028EC1C5B}" srcOrd="0" destOrd="2" presId="urn:microsoft.com/office/officeart/2005/8/layout/vList2"/>
    <dgm:cxn modelId="{3D6FC53B-4BFB-47B5-9AD9-14A5290B9B44}" srcId="{981DFB34-2853-4875-AC5F-ACA94CFD3B7E}" destId="{26AF6B94-0523-49A9-8E64-EC5C9A0419DE}" srcOrd="0" destOrd="0" parTransId="{406AC0FC-367F-4182-962A-86AC3F595137}" sibTransId="{FA860093-FF16-47BE-B730-FC1B4E84859F}"/>
    <dgm:cxn modelId="{59B8483E-F153-45B4-A976-5F7138FEE125}" type="presOf" srcId="{50DC0D7F-8CB1-4877-B3F1-D64081E95A53}" destId="{82A9B45D-935E-4D51-9E1F-7019A1FE8ECC}" srcOrd="0" destOrd="0" presId="urn:microsoft.com/office/officeart/2005/8/layout/vList2"/>
    <dgm:cxn modelId="{6343404C-C9EF-4D2E-93C2-6DC43CC9A5F5}" type="presOf" srcId="{6E4A3A49-99AA-4CD1-9379-8AAD59F39521}" destId="{4810EF91-94B7-41C2-8403-04A04789D818}" srcOrd="0" destOrd="0" presId="urn:microsoft.com/office/officeart/2005/8/layout/vList2"/>
    <dgm:cxn modelId="{1BDFE84D-BD63-4786-9504-E44E5920D9D2}" srcId="{50DC0D7F-8CB1-4877-B3F1-D64081E95A53}" destId="{16F71CE5-DBD0-46A8-B84C-B4215451C5C8}" srcOrd="1" destOrd="0" parTransId="{96F2E3A0-F531-4C71-B029-ED7EF28DB509}" sibTransId="{147CCEE0-943C-459B-A8AA-454D99B95888}"/>
    <dgm:cxn modelId="{173A407A-FBA6-49F7-B0D8-F575B58A729B}" type="presOf" srcId="{019AC3E5-7697-4CC1-B09A-614E711AB2E8}" destId="{62047530-F27A-4807-AEFF-66D028EC1C5B}" srcOrd="0" destOrd="7" presId="urn:microsoft.com/office/officeart/2005/8/layout/vList2"/>
    <dgm:cxn modelId="{068DA790-3E30-4C80-9071-02D48EF27B33}" srcId="{16F71CE5-DBD0-46A8-B84C-B4215451C5C8}" destId="{981DFB34-2853-4875-AC5F-ACA94CFD3B7E}" srcOrd="2" destOrd="0" parTransId="{B299B2AD-9C1B-4969-A12C-76D47A4AA9FD}" sibTransId="{35AA074D-E835-4352-8960-ACAA8426DC0A}"/>
    <dgm:cxn modelId="{31CC0D93-909A-4AB0-BAF4-1C98971620A7}" type="presOf" srcId="{23A794FC-B1C7-441F-87F4-407E5E99B42F}" destId="{62047530-F27A-4807-AEFF-66D028EC1C5B}" srcOrd="0" destOrd="1" presId="urn:microsoft.com/office/officeart/2005/8/layout/vList2"/>
    <dgm:cxn modelId="{1810B095-2B33-4E70-88CC-C8497C8838F5}" type="presOf" srcId="{16F71CE5-DBD0-46A8-B84C-B4215451C5C8}" destId="{D1472E88-21F5-4FCB-8FE1-BE5F3B738E8A}" srcOrd="0" destOrd="0" presId="urn:microsoft.com/office/officeart/2005/8/layout/vList2"/>
    <dgm:cxn modelId="{24BE4B9B-6519-4A27-AE72-28DCD53C93B6}" type="presOf" srcId="{846A3134-E23B-4B53-AC84-525E790F4F85}" destId="{62047530-F27A-4807-AEFF-66D028EC1C5B}" srcOrd="0" destOrd="6" presId="urn:microsoft.com/office/officeart/2005/8/layout/vList2"/>
    <dgm:cxn modelId="{FB0DE9A2-C6F2-4BB6-8210-88C9205B4BB0}" srcId="{50DC0D7F-8CB1-4877-B3F1-D64081E95A53}" destId="{6E4A3A49-99AA-4CD1-9379-8AAD59F39521}" srcOrd="0" destOrd="0" parTransId="{E8EBABA4-03A3-4150-9B03-8F3DFC977EEA}" sibTransId="{922A85C0-D3AD-4859-995A-A67491E3445B}"/>
    <dgm:cxn modelId="{B2E45AA7-7866-4EF6-9713-2A3F520AEFAA}" srcId="{16F71CE5-DBD0-46A8-B84C-B4215451C5C8}" destId="{23A794FC-B1C7-441F-87F4-407E5E99B42F}" srcOrd="1" destOrd="0" parTransId="{D88C9DE2-3137-44F4-9886-D29F579F4713}" sibTransId="{CED86041-9291-4625-8A48-46CC59F18F3C}"/>
    <dgm:cxn modelId="{E5A437C5-5982-4C6D-8362-3887FD369ECC}" type="presOf" srcId="{5B64B484-AC67-48BE-903F-61DC1E2FC08B}" destId="{62047530-F27A-4807-AEFF-66D028EC1C5B}" srcOrd="0" destOrd="3" presId="urn:microsoft.com/office/officeart/2005/8/layout/vList2"/>
    <dgm:cxn modelId="{6B5E29C9-B675-4D5F-B08B-C495FD9A66E3}" type="presOf" srcId="{0BC18A02-68DE-4D59-94ED-9A727DF46AB0}" destId="{32695C60-3468-4FD2-A3D8-439A70CED49F}" srcOrd="0" destOrd="0" presId="urn:microsoft.com/office/officeart/2005/8/layout/vList2"/>
    <dgm:cxn modelId="{18E004CB-0BE7-427C-B743-023353866BA5}" srcId="{23A794FC-B1C7-441F-87F4-407E5E99B42F}" destId="{B5C0B756-32EC-4142-8788-7E750B0384B9}" srcOrd="0" destOrd="0" parTransId="{A84DA063-C667-4483-B173-9893AD06B574}" sibTransId="{75FB9F86-3BC5-4423-8F86-51E20FC6CCF1}"/>
    <dgm:cxn modelId="{66B219D5-47F5-42B2-A7AA-ADA7133BCA52}" type="presOf" srcId="{6DCCA425-7524-422E-8842-E53CAEA25D79}" destId="{62047530-F27A-4807-AEFF-66D028EC1C5B}" srcOrd="0" destOrd="0" presId="urn:microsoft.com/office/officeart/2005/8/layout/vList2"/>
    <dgm:cxn modelId="{FE6C26E5-BEA9-4B29-8F3A-2139418BC810}" srcId="{6E4A3A49-99AA-4CD1-9379-8AAD59F39521}" destId="{0BC18A02-68DE-4D59-94ED-9A727DF46AB0}" srcOrd="0" destOrd="0" parTransId="{B70BEF1B-A114-47F5-96AD-BA0016317EC0}" sibTransId="{A383B803-DD5B-472B-B671-48298A8B15BA}"/>
    <dgm:cxn modelId="{94953AFE-FD1D-4A84-B325-2C23FF2CB5B9}" srcId="{16F71CE5-DBD0-46A8-B84C-B4215451C5C8}" destId="{846A3134-E23B-4B53-AC84-525E790F4F85}" srcOrd="3" destOrd="0" parTransId="{555E76B8-0ABF-496E-8F07-C38F6D4CD8FB}" sibTransId="{F956DED6-77F2-445D-BD7D-59653A5B99AF}"/>
    <dgm:cxn modelId="{6A2B4983-EDA5-4C7D-884C-405A6B879026}" type="presParOf" srcId="{82A9B45D-935E-4D51-9E1F-7019A1FE8ECC}" destId="{4810EF91-94B7-41C2-8403-04A04789D818}" srcOrd="0" destOrd="0" presId="urn:microsoft.com/office/officeart/2005/8/layout/vList2"/>
    <dgm:cxn modelId="{4C43B77D-F08F-4D0B-8370-445EBD906723}" type="presParOf" srcId="{82A9B45D-935E-4D51-9E1F-7019A1FE8ECC}" destId="{32695C60-3468-4FD2-A3D8-439A70CED49F}" srcOrd="1" destOrd="0" presId="urn:microsoft.com/office/officeart/2005/8/layout/vList2"/>
    <dgm:cxn modelId="{13B42133-ACA3-4499-8CAC-2326CA46AA30}" type="presParOf" srcId="{82A9B45D-935E-4D51-9E1F-7019A1FE8ECC}" destId="{D1472E88-21F5-4FCB-8FE1-BE5F3B738E8A}" srcOrd="2" destOrd="0" presId="urn:microsoft.com/office/officeart/2005/8/layout/vList2"/>
    <dgm:cxn modelId="{D5A9FA1F-DF42-46E5-BD77-44CD4FD9F048}" type="presParOf" srcId="{82A9B45D-935E-4D51-9E1F-7019A1FE8ECC}" destId="{62047530-F27A-4807-AEFF-66D028EC1C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7E5FBB-692B-48D4-B494-F1658EE314A5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D05D07-14FF-4B61-9CA7-A64F7898A7E1}">
      <dgm:prSet phldrT="[Text]" custT="1"/>
      <dgm:spPr>
        <a:solidFill>
          <a:srgbClr val="FF6A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r>
            <a:rPr lang="cs-CZ" sz="2200" b="1" dirty="0">
              <a:solidFill>
                <a:schemeClr val="bg1"/>
              </a:solidFill>
            </a:rPr>
            <a:t>IV.3.</a:t>
          </a:r>
        </a:p>
        <a:p>
          <a:r>
            <a:rPr lang="cs-CZ" sz="2200" b="1" dirty="0">
              <a:solidFill>
                <a:schemeClr val="bg1"/>
              </a:solidFill>
            </a:rPr>
            <a:t>další možnosti konzultací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7A226A-2DDD-4EF5-AE08-E616C83C3EB3}" type="sibTrans" cxnId="{7C53D730-F9FE-4053-ABA7-18806CF42D2B}">
      <dgm:prSet/>
      <dgm:spPr/>
      <dgm:t>
        <a:bodyPr/>
        <a:lstStyle/>
        <a:p>
          <a:endParaRPr lang="cs-CZ"/>
        </a:p>
      </dgm:t>
    </dgm:pt>
    <dgm:pt modelId="{C534CF48-D5FE-4F85-8847-81076FA8392A}" type="parTrans" cxnId="{7C53D730-F9FE-4053-ABA7-18806CF42D2B}">
      <dgm:prSet/>
      <dgm:spPr/>
      <dgm:t>
        <a:bodyPr/>
        <a:lstStyle/>
        <a:p>
          <a:endParaRPr lang="cs-CZ"/>
        </a:p>
      </dgm:t>
    </dgm:pt>
    <dgm:pt modelId="{DB72A99E-D7F9-4DA9-8F9C-31AD5E369BC6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pPr>
            <a:spcBef>
              <a:spcPts val="0"/>
            </a:spcBef>
            <a:spcAft>
              <a:spcPts val="924"/>
            </a:spcAft>
          </a:pPr>
          <a:r>
            <a:rPr lang="cs-CZ" sz="2200" b="1" dirty="0">
              <a:solidFill>
                <a:schemeClr val="bg1"/>
              </a:solidFill>
            </a:rPr>
            <a:t>IV.2.</a:t>
          </a:r>
        </a:p>
        <a:p>
          <a:pPr>
            <a:spcBef>
              <a:spcPct val="0"/>
            </a:spcBef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práce s týmem, supervize, vzdělávání</a:t>
          </a:r>
          <a:endParaRPr lang="cs-CZ" sz="2200" dirty="0">
            <a:solidFill>
              <a:schemeClr val="bg1"/>
            </a:solidFill>
          </a:endParaRPr>
        </a:p>
        <a:p>
          <a:pPr>
            <a:spcBef>
              <a:spcPct val="0"/>
            </a:spcBef>
            <a:spcAft>
              <a:spcPct val="35000"/>
            </a:spcAft>
          </a:pPr>
          <a:endParaRPr lang="cs-CZ" sz="18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1C89DFC-7A00-4DA3-8A93-E9D6FF4F4B68}" type="sibTrans" cxnId="{6784B2FD-BDD6-4D07-9358-6321F48C2990}">
      <dgm:prSet/>
      <dgm:spPr/>
      <dgm:t>
        <a:bodyPr/>
        <a:lstStyle/>
        <a:p>
          <a:endParaRPr lang="cs-CZ"/>
        </a:p>
      </dgm:t>
    </dgm:pt>
    <dgm:pt modelId="{E49E5E4A-6199-49DD-AC98-17D4CBD97DF6}" type="parTrans" cxnId="{6784B2FD-BDD6-4D07-9358-6321F48C2990}">
      <dgm:prSet/>
      <dgm:spPr/>
      <dgm:t>
        <a:bodyPr/>
        <a:lstStyle/>
        <a:p>
          <a:endParaRPr lang="cs-CZ"/>
        </a:p>
      </dgm:t>
    </dgm:pt>
    <dgm:pt modelId="{EF89D0D3-E405-4B65-A3EC-B1B96E9F0011}">
      <dgm:prSet phldrT="[Text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pPr>
            <a:spcAft>
              <a:spcPts val="924"/>
            </a:spcAft>
          </a:pPr>
          <a:r>
            <a:rPr lang="cs-CZ" sz="2200" b="1" dirty="0">
              <a:solidFill>
                <a:schemeClr val="bg1"/>
              </a:solidFill>
            </a:rPr>
            <a:t>IV.1.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metodická podpora pedagogů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75B7D0E-8DAD-44A3-93C0-655546327A7D}" type="sibTrans" cxnId="{0345A008-09E0-46AB-A9AE-E0329412D322}">
      <dgm:prSet/>
      <dgm:spPr/>
      <dgm:t>
        <a:bodyPr/>
        <a:lstStyle/>
        <a:p>
          <a:endParaRPr lang="cs-CZ"/>
        </a:p>
      </dgm:t>
    </dgm:pt>
    <dgm:pt modelId="{ACD8E7D8-C993-4F93-8660-EB5059F60247}" type="parTrans" cxnId="{0345A008-09E0-46AB-A9AE-E0329412D322}">
      <dgm:prSet/>
      <dgm:spPr/>
      <dgm:t>
        <a:bodyPr/>
        <a:lstStyle/>
        <a:p>
          <a:endParaRPr lang="cs-CZ"/>
        </a:p>
      </dgm:t>
    </dgm:pt>
    <dgm:pt modelId="{6B1172BD-9F18-4860-8499-58710E83C882}" type="pres">
      <dgm:prSet presAssocID="{5D7E5FBB-692B-48D4-B494-F1658EE314A5}" presName="diagram" presStyleCnt="0">
        <dgm:presLayoutVars>
          <dgm:dir/>
          <dgm:resizeHandles val="exact"/>
        </dgm:presLayoutVars>
      </dgm:prSet>
      <dgm:spPr/>
    </dgm:pt>
    <dgm:pt modelId="{23921F1A-5C81-489A-96DE-15F591AABCAE}" type="pres">
      <dgm:prSet presAssocID="{EF89D0D3-E405-4B65-A3EC-B1B96E9F0011}" presName="node" presStyleLbl="node1" presStyleIdx="0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D396AF8-3609-4AC1-AA26-D4AF5BA775C7}" type="pres">
      <dgm:prSet presAssocID="{675B7D0E-8DAD-44A3-93C0-655546327A7D}" presName="sibTrans" presStyleCnt="0"/>
      <dgm:spPr/>
    </dgm:pt>
    <dgm:pt modelId="{40E25298-47ED-4EDC-8AE9-1AD60C0F24D8}" type="pres">
      <dgm:prSet presAssocID="{DB72A99E-D7F9-4DA9-8F9C-31AD5E369BC6}" presName="node" presStyleLbl="node1" presStyleIdx="1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A9BF462-74F1-4DB9-A0C8-B04DD9D75F89}" type="pres">
      <dgm:prSet presAssocID="{E1C89DFC-7A00-4DA3-8A93-E9D6FF4F4B68}" presName="sibTrans" presStyleCnt="0"/>
      <dgm:spPr/>
    </dgm:pt>
    <dgm:pt modelId="{4D623A1D-F559-41B0-AB1D-595469500A12}" type="pres">
      <dgm:prSet presAssocID="{92D05D07-14FF-4B61-9CA7-A64F7898A7E1}" presName="node" presStyleLbl="node1" presStyleIdx="2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54795500-7824-4E95-B212-ECD3DD56D0EE}" type="presOf" srcId="{DB72A99E-D7F9-4DA9-8F9C-31AD5E369BC6}" destId="{40E25298-47ED-4EDC-8AE9-1AD60C0F24D8}" srcOrd="0" destOrd="0" presId="urn:microsoft.com/office/officeart/2005/8/layout/default#4"/>
    <dgm:cxn modelId="{0345A008-09E0-46AB-A9AE-E0329412D322}" srcId="{5D7E5FBB-692B-48D4-B494-F1658EE314A5}" destId="{EF89D0D3-E405-4B65-A3EC-B1B96E9F0011}" srcOrd="0" destOrd="0" parTransId="{ACD8E7D8-C993-4F93-8660-EB5059F60247}" sibTransId="{675B7D0E-8DAD-44A3-93C0-655546327A7D}"/>
    <dgm:cxn modelId="{6814F41D-0836-4099-A82B-8C4F198B79BD}" type="presOf" srcId="{EF89D0D3-E405-4B65-A3EC-B1B96E9F0011}" destId="{23921F1A-5C81-489A-96DE-15F591AABCAE}" srcOrd="0" destOrd="0" presId="urn:microsoft.com/office/officeart/2005/8/layout/default#4"/>
    <dgm:cxn modelId="{8859E922-BCDD-481B-A793-8E61FBD99D7C}" type="presOf" srcId="{5D7E5FBB-692B-48D4-B494-F1658EE314A5}" destId="{6B1172BD-9F18-4860-8499-58710E83C882}" srcOrd="0" destOrd="0" presId="urn:microsoft.com/office/officeart/2005/8/layout/default#4"/>
    <dgm:cxn modelId="{7C53D730-F9FE-4053-ABA7-18806CF42D2B}" srcId="{5D7E5FBB-692B-48D4-B494-F1658EE314A5}" destId="{92D05D07-14FF-4B61-9CA7-A64F7898A7E1}" srcOrd="2" destOrd="0" parTransId="{C534CF48-D5FE-4F85-8847-81076FA8392A}" sibTransId="{FB7A226A-2DDD-4EF5-AE08-E616C83C3EB3}"/>
    <dgm:cxn modelId="{5F4C269F-8879-4C90-BEB6-2EACCAD15127}" type="presOf" srcId="{92D05D07-14FF-4B61-9CA7-A64F7898A7E1}" destId="{4D623A1D-F559-41B0-AB1D-595469500A12}" srcOrd="0" destOrd="0" presId="urn:microsoft.com/office/officeart/2005/8/layout/default#4"/>
    <dgm:cxn modelId="{6784B2FD-BDD6-4D07-9358-6321F48C2990}" srcId="{5D7E5FBB-692B-48D4-B494-F1658EE314A5}" destId="{DB72A99E-D7F9-4DA9-8F9C-31AD5E369BC6}" srcOrd="1" destOrd="0" parTransId="{E49E5E4A-6199-49DD-AC98-17D4CBD97DF6}" sibTransId="{E1C89DFC-7A00-4DA3-8A93-E9D6FF4F4B68}"/>
    <dgm:cxn modelId="{1C0F0BFA-B074-4A01-985C-60103D266F3B}" type="presParOf" srcId="{6B1172BD-9F18-4860-8499-58710E83C882}" destId="{23921F1A-5C81-489A-96DE-15F591AABCAE}" srcOrd="0" destOrd="0" presId="urn:microsoft.com/office/officeart/2005/8/layout/default#4"/>
    <dgm:cxn modelId="{FFE8DFDB-31C9-4323-93B5-5E4B7FAD4606}" type="presParOf" srcId="{6B1172BD-9F18-4860-8499-58710E83C882}" destId="{5D396AF8-3609-4AC1-AA26-D4AF5BA775C7}" srcOrd="1" destOrd="0" presId="urn:microsoft.com/office/officeart/2005/8/layout/default#4"/>
    <dgm:cxn modelId="{447EFB80-03CC-45FC-A459-6DEB45AD1C3B}" type="presParOf" srcId="{6B1172BD-9F18-4860-8499-58710E83C882}" destId="{40E25298-47ED-4EDC-8AE9-1AD60C0F24D8}" srcOrd="2" destOrd="0" presId="urn:microsoft.com/office/officeart/2005/8/layout/default#4"/>
    <dgm:cxn modelId="{F7489B93-B7C4-41AF-92AF-A9F66D351D18}" type="presParOf" srcId="{6B1172BD-9F18-4860-8499-58710E83C882}" destId="{FA9BF462-74F1-4DB9-A0C8-B04DD9D75F89}" srcOrd="3" destOrd="0" presId="urn:microsoft.com/office/officeart/2005/8/layout/default#4"/>
    <dgm:cxn modelId="{E8296934-2C55-44D2-B9F8-E4E1E91CA1C3}" type="presParOf" srcId="{6B1172BD-9F18-4860-8499-58710E83C882}" destId="{4D623A1D-F559-41B0-AB1D-595469500A12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E5FBB-692B-48D4-B494-F1658EE314A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D05D07-14FF-4B61-9CA7-A64F7898A7E1}">
      <dgm:prSet phldrT="[Text]" custT="1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r>
            <a:rPr lang="cs-CZ" sz="2200" b="1" dirty="0">
              <a:solidFill>
                <a:schemeClr val="bg1"/>
              </a:solidFill>
            </a:rPr>
            <a:t>I.4.</a:t>
          </a:r>
        </a:p>
        <a:p>
          <a:r>
            <a:rPr lang="cs-CZ" sz="2200" b="1" dirty="0">
              <a:solidFill>
                <a:schemeClr val="bg1"/>
              </a:solidFill>
            </a:rPr>
            <a:t>výchovné obtíže dítěte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7A226A-2DDD-4EF5-AE08-E616C83C3EB3}" type="sibTrans" cxnId="{7C53D730-F9FE-4053-ABA7-18806CF42D2B}">
      <dgm:prSet/>
      <dgm:spPr/>
      <dgm:t>
        <a:bodyPr/>
        <a:lstStyle/>
        <a:p>
          <a:endParaRPr lang="cs-CZ"/>
        </a:p>
      </dgm:t>
    </dgm:pt>
    <dgm:pt modelId="{C534CF48-D5FE-4F85-8847-81076FA8392A}" type="parTrans" cxnId="{7C53D730-F9FE-4053-ABA7-18806CF42D2B}">
      <dgm:prSet/>
      <dgm:spPr/>
      <dgm:t>
        <a:bodyPr/>
        <a:lstStyle/>
        <a:p>
          <a:endParaRPr lang="cs-CZ"/>
        </a:p>
      </dgm:t>
    </dgm:pt>
    <dgm:pt modelId="{15C7F7EC-AB16-49DB-AC45-6C1244EA3D41}">
      <dgm:prSet phldrT="[Text]" custT="1"/>
      <dgm:spPr>
        <a:solidFill>
          <a:srgbClr val="FF6A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pPr>
            <a:spcAft>
              <a:spcPts val="924"/>
            </a:spcAft>
          </a:pPr>
          <a:r>
            <a:rPr lang="cs-CZ" sz="2200" b="1" dirty="0">
              <a:solidFill>
                <a:schemeClr val="bg1"/>
              </a:solidFill>
            </a:rPr>
            <a:t>I.3.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potíže dítěte 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s učivem / přípravou do školy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0736E97-C2F9-420B-8622-E8C3854B510D}" type="sibTrans" cxnId="{B5E95161-F5C2-44EB-B5FE-1E58241E1BC6}">
      <dgm:prSet/>
      <dgm:spPr/>
      <dgm:t>
        <a:bodyPr/>
        <a:lstStyle/>
        <a:p>
          <a:endParaRPr lang="cs-CZ"/>
        </a:p>
      </dgm:t>
    </dgm:pt>
    <dgm:pt modelId="{C505B025-B133-4FA0-8B08-7DB6065176E4}" type="parTrans" cxnId="{B5E95161-F5C2-44EB-B5FE-1E58241E1BC6}">
      <dgm:prSet/>
      <dgm:spPr/>
      <dgm:t>
        <a:bodyPr/>
        <a:lstStyle/>
        <a:p>
          <a:endParaRPr lang="cs-CZ"/>
        </a:p>
      </dgm:t>
    </dgm:pt>
    <dgm:pt modelId="{DB72A99E-D7F9-4DA9-8F9C-31AD5E369BC6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r>
            <a:rPr lang="cs-CZ" sz="2200" b="1" dirty="0">
              <a:solidFill>
                <a:schemeClr val="bg1"/>
              </a:solidFill>
            </a:rPr>
            <a:t>I.2.</a:t>
          </a:r>
        </a:p>
        <a:p>
          <a:r>
            <a:rPr lang="cs-CZ" sz="2200" b="1" dirty="0">
              <a:solidFill>
                <a:schemeClr val="bg1"/>
              </a:solidFill>
            </a:rPr>
            <a:t>psychické obtíže dítěte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1C89DFC-7A00-4DA3-8A93-E9D6FF4F4B68}" type="sibTrans" cxnId="{6784B2FD-BDD6-4D07-9358-6321F48C2990}">
      <dgm:prSet/>
      <dgm:spPr/>
      <dgm:t>
        <a:bodyPr/>
        <a:lstStyle/>
        <a:p>
          <a:endParaRPr lang="cs-CZ"/>
        </a:p>
      </dgm:t>
    </dgm:pt>
    <dgm:pt modelId="{E49E5E4A-6199-49DD-AC98-17D4CBD97DF6}" type="parTrans" cxnId="{6784B2FD-BDD6-4D07-9358-6321F48C2990}">
      <dgm:prSet/>
      <dgm:spPr/>
      <dgm:t>
        <a:bodyPr/>
        <a:lstStyle/>
        <a:p>
          <a:endParaRPr lang="cs-CZ"/>
        </a:p>
      </dgm:t>
    </dgm:pt>
    <dgm:pt modelId="{EF89D0D3-E405-4B65-A3EC-B1B96E9F001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r>
            <a:rPr lang="cs-CZ" sz="2200" b="1" dirty="0">
              <a:solidFill>
                <a:schemeClr val="bg1"/>
              </a:solidFill>
            </a:rPr>
            <a:t>I.</a:t>
          </a:r>
          <a:r>
            <a:rPr lang="cs-CZ" sz="2200" b="1" baseline="0" dirty="0">
              <a:solidFill>
                <a:schemeClr val="bg1"/>
              </a:solidFill>
            </a:rPr>
            <a:t>1.</a:t>
          </a:r>
        </a:p>
        <a:p>
          <a:r>
            <a:rPr lang="cs-CZ" sz="2200" b="1" dirty="0">
              <a:solidFill>
                <a:schemeClr val="bg1"/>
              </a:solidFill>
            </a:rPr>
            <a:t>zdravotní obtíže dítěte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5B7D0E-8DAD-44A3-93C0-655546327A7D}" type="sibTrans" cxnId="{0345A008-09E0-46AB-A9AE-E0329412D322}">
      <dgm:prSet/>
      <dgm:spPr/>
      <dgm:t>
        <a:bodyPr/>
        <a:lstStyle/>
        <a:p>
          <a:endParaRPr lang="cs-CZ"/>
        </a:p>
      </dgm:t>
    </dgm:pt>
    <dgm:pt modelId="{ACD8E7D8-C993-4F93-8660-EB5059F60247}" type="parTrans" cxnId="{0345A008-09E0-46AB-A9AE-E0329412D322}">
      <dgm:prSet/>
      <dgm:spPr/>
      <dgm:t>
        <a:bodyPr/>
        <a:lstStyle/>
        <a:p>
          <a:endParaRPr lang="cs-CZ"/>
        </a:p>
      </dgm:t>
    </dgm:pt>
    <dgm:pt modelId="{6B1172BD-9F18-4860-8499-58710E83C882}" type="pres">
      <dgm:prSet presAssocID="{5D7E5FBB-692B-48D4-B494-F1658EE314A5}" presName="diagram" presStyleCnt="0">
        <dgm:presLayoutVars>
          <dgm:dir/>
          <dgm:resizeHandles val="exact"/>
        </dgm:presLayoutVars>
      </dgm:prSet>
      <dgm:spPr/>
    </dgm:pt>
    <dgm:pt modelId="{23921F1A-5C81-489A-96DE-15F591AABCAE}" type="pres">
      <dgm:prSet presAssocID="{EF89D0D3-E405-4B65-A3EC-B1B96E9F0011}" presName="node" presStyleLbl="node1" presStyleIdx="0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D396AF8-3609-4AC1-AA26-D4AF5BA775C7}" type="pres">
      <dgm:prSet presAssocID="{675B7D0E-8DAD-44A3-93C0-655546327A7D}" presName="sibTrans" presStyleCnt="0"/>
      <dgm:spPr/>
    </dgm:pt>
    <dgm:pt modelId="{40E25298-47ED-4EDC-8AE9-1AD60C0F24D8}" type="pres">
      <dgm:prSet presAssocID="{DB72A99E-D7F9-4DA9-8F9C-31AD5E369BC6}" presName="node" presStyleLbl="node1" presStyleIdx="1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A9BF462-74F1-4DB9-A0C8-B04DD9D75F89}" type="pres">
      <dgm:prSet presAssocID="{E1C89DFC-7A00-4DA3-8A93-E9D6FF4F4B68}" presName="sibTrans" presStyleCnt="0"/>
      <dgm:spPr/>
    </dgm:pt>
    <dgm:pt modelId="{70F77D4D-7913-4FA1-ABA2-D20DEEACD5C9}" type="pres">
      <dgm:prSet presAssocID="{15C7F7EC-AB16-49DB-AC45-6C1244EA3D41}" presName="node" presStyleLbl="node1" presStyleIdx="2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84572F8-161B-4E8B-8613-E3469B29F436}" type="pres">
      <dgm:prSet presAssocID="{80736E97-C2F9-420B-8622-E8C3854B510D}" presName="sibTrans" presStyleCnt="0"/>
      <dgm:spPr/>
    </dgm:pt>
    <dgm:pt modelId="{4D623A1D-F559-41B0-AB1D-595469500A12}" type="pres">
      <dgm:prSet presAssocID="{92D05D07-14FF-4B61-9CA7-A64F7898A7E1}" presName="node" presStyleLbl="node1" presStyleIdx="3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54795500-7824-4E95-B212-ECD3DD56D0EE}" type="presOf" srcId="{DB72A99E-D7F9-4DA9-8F9C-31AD5E369BC6}" destId="{40E25298-47ED-4EDC-8AE9-1AD60C0F24D8}" srcOrd="0" destOrd="0" presId="urn:microsoft.com/office/officeart/2005/8/layout/default#1"/>
    <dgm:cxn modelId="{0345A008-09E0-46AB-A9AE-E0329412D322}" srcId="{5D7E5FBB-692B-48D4-B494-F1658EE314A5}" destId="{EF89D0D3-E405-4B65-A3EC-B1B96E9F0011}" srcOrd="0" destOrd="0" parTransId="{ACD8E7D8-C993-4F93-8660-EB5059F60247}" sibTransId="{675B7D0E-8DAD-44A3-93C0-655546327A7D}"/>
    <dgm:cxn modelId="{6814F41D-0836-4099-A82B-8C4F198B79BD}" type="presOf" srcId="{EF89D0D3-E405-4B65-A3EC-B1B96E9F0011}" destId="{23921F1A-5C81-489A-96DE-15F591AABCAE}" srcOrd="0" destOrd="0" presId="urn:microsoft.com/office/officeart/2005/8/layout/default#1"/>
    <dgm:cxn modelId="{8859E922-BCDD-481B-A793-8E61FBD99D7C}" type="presOf" srcId="{5D7E5FBB-692B-48D4-B494-F1658EE314A5}" destId="{6B1172BD-9F18-4860-8499-58710E83C882}" srcOrd="0" destOrd="0" presId="urn:microsoft.com/office/officeart/2005/8/layout/default#1"/>
    <dgm:cxn modelId="{7C53D730-F9FE-4053-ABA7-18806CF42D2B}" srcId="{5D7E5FBB-692B-48D4-B494-F1658EE314A5}" destId="{92D05D07-14FF-4B61-9CA7-A64F7898A7E1}" srcOrd="3" destOrd="0" parTransId="{C534CF48-D5FE-4F85-8847-81076FA8392A}" sibTransId="{FB7A226A-2DDD-4EF5-AE08-E616C83C3EB3}"/>
    <dgm:cxn modelId="{B5E95161-F5C2-44EB-B5FE-1E58241E1BC6}" srcId="{5D7E5FBB-692B-48D4-B494-F1658EE314A5}" destId="{15C7F7EC-AB16-49DB-AC45-6C1244EA3D41}" srcOrd="2" destOrd="0" parTransId="{C505B025-B133-4FA0-8B08-7DB6065176E4}" sibTransId="{80736E97-C2F9-420B-8622-E8C3854B510D}"/>
    <dgm:cxn modelId="{6A80214A-B3D2-44D6-95D4-1425872A5C79}" type="presOf" srcId="{15C7F7EC-AB16-49DB-AC45-6C1244EA3D41}" destId="{70F77D4D-7913-4FA1-ABA2-D20DEEACD5C9}" srcOrd="0" destOrd="0" presId="urn:microsoft.com/office/officeart/2005/8/layout/default#1"/>
    <dgm:cxn modelId="{5F4C269F-8879-4C90-BEB6-2EACCAD15127}" type="presOf" srcId="{92D05D07-14FF-4B61-9CA7-A64F7898A7E1}" destId="{4D623A1D-F559-41B0-AB1D-595469500A12}" srcOrd="0" destOrd="0" presId="urn:microsoft.com/office/officeart/2005/8/layout/default#1"/>
    <dgm:cxn modelId="{6784B2FD-BDD6-4D07-9358-6321F48C2990}" srcId="{5D7E5FBB-692B-48D4-B494-F1658EE314A5}" destId="{DB72A99E-D7F9-4DA9-8F9C-31AD5E369BC6}" srcOrd="1" destOrd="0" parTransId="{E49E5E4A-6199-49DD-AC98-17D4CBD97DF6}" sibTransId="{E1C89DFC-7A00-4DA3-8A93-E9D6FF4F4B68}"/>
    <dgm:cxn modelId="{1C0F0BFA-B074-4A01-985C-60103D266F3B}" type="presParOf" srcId="{6B1172BD-9F18-4860-8499-58710E83C882}" destId="{23921F1A-5C81-489A-96DE-15F591AABCAE}" srcOrd="0" destOrd="0" presId="urn:microsoft.com/office/officeart/2005/8/layout/default#1"/>
    <dgm:cxn modelId="{FFE8DFDB-31C9-4323-93B5-5E4B7FAD4606}" type="presParOf" srcId="{6B1172BD-9F18-4860-8499-58710E83C882}" destId="{5D396AF8-3609-4AC1-AA26-D4AF5BA775C7}" srcOrd="1" destOrd="0" presId="urn:microsoft.com/office/officeart/2005/8/layout/default#1"/>
    <dgm:cxn modelId="{447EFB80-03CC-45FC-A459-6DEB45AD1C3B}" type="presParOf" srcId="{6B1172BD-9F18-4860-8499-58710E83C882}" destId="{40E25298-47ED-4EDC-8AE9-1AD60C0F24D8}" srcOrd="2" destOrd="0" presId="urn:microsoft.com/office/officeart/2005/8/layout/default#1"/>
    <dgm:cxn modelId="{F7489B93-B7C4-41AF-92AF-A9F66D351D18}" type="presParOf" srcId="{6B1172BD-9F18-4860-8499-58710E83C882}" destId="{FA9BF462-74F1-4DB9-A0C8-B04DD9D75F89}" srcOrd="3" destOrd="0" presId="urn:microsoft.com/office/officeart/2005/8/layout/default#1"/>
    <dgm:cxn modelId="{57A8C3DC-FB39-4C45-9A0A-547E77311808}" type="presParOf" srcId="{6B1172BD-9F18-4860-8499-58710E83C882}" destId="{70F77D4D-7913-4FA1-ABA2-D20DEEACD5C9}" srcOrd="4" destOrd="0" presId="urn:microsoft.com/office/officeart/2005/8/layout/default#1"/>
    <dgm:cxn modelId="{555A9FB8-7F4A-445E-BA4E-B8A6A094D2BE}" type="presParOf" srcId="{6B1172BD-9F18-4860-8499-58710E83C882}" destId="{C84572F8-161B-4E8B-8613-E3469B29F436}" srcOrd="5" destOrd="0" presId="urn:microsoft.com/office/officeart/2005/8/layout/default#1"/>
    <dgm:cxn modelId="{E8296934-2C55-44D2-B9F8-E4E1E91CA1C3}" type="presParOf" srcId="{6B1172BD-9F18-4860-8499-58710E83C882}" destId="{4D623A1D-F559-41B0-AB1D-595469500A1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DC0D7F-8CB1-4877-B3F1-D64081E95A53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A3A49-99AA-4CD1-9379-8AAD59F39521}">
      <dgm:prSet/>
      <dgm:spPr>
        <a:solidFill>
          <a:schemeClr val="accent1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s tělesným postižením a kombinovanými vadami</a:t>
          </a:r>
          <a:endParaRPr lang="en-US" dirty="0">
            <a:solidFill>
              <a:schemeClr val="bg1"/>
            </a:solidFill>
          </a:endParaRPr>
        </a:p>
      </dgm:t>
    </dgm:pt>
    <dgm:pt modelId="{E8EBABA4-03A3-4150-9B03-8F3DFC977EEA}" type="parTrans" cxnId="{FB0DE9A2-C6F2-4BB6-8210-88C9205B4BB0}">
      <dgm:prSet/>
      <dgm:spPr/>
      <dgm:t>
        <a:bodyPr/>
        <a:lstStyle/>
        <a:p>
          <a:endParaRPr lang="en-US"/>
        </a:p>
      </dgm:t>
    </dgm:pt>
    <dgm:pt modelId="{922A85C0-D3AD-4859-995A-A67491E3445B}" type="sibTrans" cxnId="{FB0DE9A2-C6F2-4BB6-8210-88C9205B4BB0}">
      <dgm:prSet/>
      <dgm:spPr/>
      <dgm:t>
        <a:bodyPr/>
        <a:lstStyle/>
        <a:p>
          <a:endParaRPr lang="en-US"/>
        </a:p>
      </dgm:t>
    </dgm:pt>
    <dgm:pt modelId="{0BC18A02-68DE-4D59-94ED-9A727DF46AB0}">
      <dgm:prSet custT="1"/>
      <dgm:spPr/>
      <dgm:t>
        <a:bodyPr/>
        <a:lstStyle/>
        <a:p>
          <a:r>
            <a:rPr lang="cs-CZ" sz="1600" b="1" dirty="0"/>
            <a:t>SPC PROINTEPO </a:t>
          </a:r>
          <a:r>
            <a:rPr lang="cs-CZ" sz="1600" dirty="0"/>
            <a:t>(</a:t>
          </a:r>
          <a:r>
            <a:rPr lang="cs-CZ" sz="1600" dirty="0">
              <a:hlinkClick xmlns:r="http://schemas.openxmlformats.org/officeDocument/2006/relationships" r:id="rId1"/>
            </a:rPr>
            <a:t>http://www.prointepo.org/</a:t>
          </a:r>
          <a:r>
            <a:rPr lang="cs-CZ" sz="1600" dirty="0" err="1">
              <a:hlinkClick xmlns:r="http://schemas.openxmlformats.org/officeDocument/2006/relationships" r:id="rId1"/>
            </a:rPr>
            <a:t>spc</a:t>
          </a:r>
          <a:r>
            <a:rPr lang="cs-CZ" sz="1600" dirty="0"/>
            <a:t>)</a:t>
          </a:r>
          <a:endParaRPr lang="en-US" sz="1600" dirty="0"/>
        </a:p>
      </dgm:t>
    </dgm:pt>
    <dgm:pt modelId="{B70BEF1B-A114-47F5-96AD-BA0016317EC0}" type="parTrans" cxnId="{FE6C26E5-BEA9-4B29-8F3A-2139418BC810}">
      <dgm:prSet/>
      <dgm:spPr/>
      <dgm:t>
        <a:bodyPr/>
        <a:lstStyle/>
        <a:p>
          <a:endParaRPr lang="en-US"/>
        </a:p>
      </dgm:t>
    </dgm:pt>
    <dgm:pt modelId="{A383B803-DD5B-472B-B671-48298A8B15BA}" type="sibTrans" cxnId="{FE6C26E5-BEA9-4B29-8F3A-2139418BC810}">
      <dgm:prSet/>
      <dgm:spPr/>
      <dgm:t>
        <a:bodyPr/>
        <a:lstStyle/>
        <a:p>
          <a:endParaRPr lang="en-US"/>
        </a:p>
      </dgm:t>
    </dgm:pt>
    <dgm:pt modelId="{16F71CE5-DBD0-46A8-B84C-B4215451C5C8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s vadou sluchu</a:t>
          </a:r>
          <a:endParaRPr lang="en-US" dirty="0">
            <a:solidFill>
              <a:schemeClr val="bg1"/>
            </a:solidFill>
          </a:endParaRPr>
        </a:p>
      </dgm:t>
    </dgm:pt>
    <dgm:pt modelId="{96F2E3A0-F531-4C71-B029-ED7EF28DB509}" type="parTrans" cxnId="{1BDFE84D-BD63-4786-9504-E44E5920D9D2}">
      <dgm:prSet/>
      <dgm:spPr/>
      <dgm:t>
        <a:bodyPr/>
        <a:lstStyle/>
        <a:p>
          <a:endParaRPr lang="en-US"/>
        </a:p>
      </dgm:t>
    </dgm:pt>
    <dgm:pt modelId="{147CCEE0-943C-459B-A8AA-454D99B95888}" type="sibTrans" cxnId="{1BDFE84D-BD63-4786-9504-E44E5920D9D2}">
      <dgm:prSet/>
      <dgm:spPr/>
      <dgm:t>
        <a:bodyPr/>
        <a:lstStyle/>
        <a:p>
          <a:endParaRPr lang="en-US"/>
        </a:p>
      </dgm:t>
    </dgm:pt>
    <dgm:pt modelId="{6DCCA425-7524-422E-8842-E53CAEA25D79}">
      <dgm:prSet custT="1"/>
      <dgm:spPr/>
      <dgm:t>
        <a:bodyPr/>
        <a:lstStyle/>
        <a:p>
          <a:r>
            <a:rPr lang="cs-CZ" sz="1600" b="1" dirty="0"/>
            <a:t>SPC pro děti s vadami sluchu </a:t>
          </a:r>
          <a:r>
            <a:rPr lang="cs-CZ" sz="1600" dirty="0"/>
            <a:t>(</a:t>
          </a:r>
          <a:r>
            <a:rPr lang="cs-CZ" sz="1600" dirty="0">
              <a:hlinkClick xmlns:r="http://schemas.openxmlformats.org/officeDocument/2006/relationships" r:id="rId2"/>
            </a:rPr>
            <a:t>http://spcduhacek.cz/</a:t>
          </a:r>
          <a:r>
            <a:rPr lang="cs-CZ" sz="1600" dirty="0" err="1">
              <a:hlinkClick xmlns:r="http://schemas.openxmlformats.org/officeDocument/2006/relationships" r:id="rId2"/>
            </a:rPr>
            <a:t>specialne</a:t>
          </a:r>
          <a:r>
            <a:rPr lang="cs-CZ" sz="1600" dirty="0">
              <a:hlinkClick xmlns:r="http://schemas.openxmlformats.org/officeDocument/2006/relationships" r:id="rId2"/>
            </a:rPr>
            <a:t>-</a:t>
          </a:r>
          <a:r>
            <a:rPr lang="cs-CZ" sz="1600" dirty="0" err="1">
              <a:hlinkClick xmlns:r="http://schemas.openxmlformats.org/officeDocument/2006/relationships" r:id="rId2"/>
            </a:rPr>
            <a:t>pedagogicke</a:t>
          </a:r>
          <a:r>
            <a:rPr lang="cs-CZ" sz="1600" dirty="0">
              <a:hlinkClick xmlns:r="http://schemas.openxmlformats.org/officeDocument/2006/relationships" r:id="rId2"/>
            </a:rPr>
            <a:t>-centrum-pro-</a:t>
          </a:r>
          <a:r>
            <a:rPr lang="cs-CZ" sz="1600" dirty="0" err="1">
              <a:hlinkClick xmlns:r="http://schemas.openxmlformats.org/officeDocument/2006/relationships" r:id="rId2"/>
            </a:rPr>
            <a:t>deti</a:t>
          </a:r>
          <a:r>
            <a:rPr lang="cs-CZ" sz="1600" dirty="0">
              <a:hlinkClick xmlns:r="http://schemas.openxmlformats.org/officeDocument/2006/relationships" r:id="rId2"/>
            </a:rPr>
            <a:t>-s-vadami-sluchu/</a:t>
          </a:r>
          <a:r>
            <a:rPr lang="cs-CZ" sz="1600" dirty="0"/>
            <a:t>)</a:t>
          </a:r>
          <a:endParaRPr lang="en-US" sz="1600" dirty="0"/>
        </a:p>
      </dgm:t>
    </dgm:pt>
    <dgm:pt modelId="{C54086E5-92FB-49EA-9F2B-BD62155D1781}" type="parTrans" cxnId="{209C3A22-0C45-4E40-896C-94C2C2502834}">
      <dgm:prSet/>
      <dgm:spPr/>
      <dgm:t>
        <a:bodyPr/>
        <a:lstStyle/>
        <a:p>
          <a:endParaRPr lang="en-US"/>
        </a:p>
      </dgm:t>
    </dgm:pt>
    <dgm:pt modelId="{245FF0B4-6FA0-4777-9B88-BDFC9B671EF6}" type="sibTrans" cxnId="{209C3A22-0C45-4E40-896C-94C2C2502834}">
      <dgm:prSet/>
      <dgm:spPr/>
      <dgm:t>
        <a:bodyPr/>
        <a:lstStyle/>
        <a:p>
          <a:endParaRPr lang="en-US"/>
        </a:p>
      </dgm:t>
    </dgm:pt>
    <dgm:pt modelId="{E75450B5-D08B-4C84-AAA6-E4129E6DC449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s vadou řeči</a:t>
          </a:r>
          <a:r>
            <a:rPr lang="cs-CZ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A42354E4-8576-405B-995A-228C6760E331}" type="parTrans" cxnId="{FE2E0A09-5DCD-4E60-A93E-894E857DF193}">
      <dgm:prSet/>
      <dgm:spPr/>
      <dgm:t>
        <a:bodyPr/>
        <a:lstStyle/>
        <a:p>
          <a:endParaRPr lang="en-US"/>
        </a:p>
      </dgm:t>
    </dgm:pt>
    <dgm:pt modelId="{D7AE53A0-3D90-48EE-9346-7125A217CA4C}" type="sibTrans" cxnId="{FE2E0A09-5DCD-4E60-A93E-894E857DF193}">
      <dgm:prSet/>
      <dgm:spPr/>
      <dgm:t>
        <a:bodyPr/>
        <a:lstStyle/>
        <a:p>
          <a:endParaRPr lang="en-US"/>
        </a:p>
      </dgm:t>
    </dgm:pt>
    <dgm:pt modelId="{CC693645-9103-4904-BF45-13D27D037190}">
      <dgm:prSet custT="1"/>
      <dgm:spPr/>
      <dgm:t>
        <a:bodyPr/>
        <a:lstStyle/>
        <a:p>
          <a:r>
            <a:rPr lang="cs-CZ" sz="1600" b="1" dirty="0"/>
            <a:t>SPC pro děti s vadami řeči </a:t>
          </a:r>
          <a:r>
            <a:rPr lang="cs-CZ" sz="1600" dirty="0"/>
            <a:t>(</a:t>
          </a:r>
          <a:r>
            <a:rPr lang="cs-CZ" sz="1600" dirty="0">
              <a:hlinkClick xmlns:r="http://schemas.openxmlformats.org/officeDocument/2006/relationships" r:id="rId3"/>
            </a:rPr>
            <a:t>http://spcduhacek.cz/</a:t>
          </a:r>
          <a:r>
            <a:rPr lang="cs-CZ" sz="1600" dirty="0" err="1">
              <a:hlinkClick xmlns:r="http://schemas.openxmlformats.org/officeDocument/2006/relationships" r:id="rId3"/>
            </a:rPr>
            <a:t>specialne</a:t>
          </a:r>
          <a:r>
            <a:rPr lang="cs-CZ" sz="1600" dirty="0">
              <a:hlinkClick xmlns:r="http://schemas.openxmlformats.org/officeDocument/2006/relationships" r:id="rId3"/>
            </a:rPr>
            <a:t>-</a:t>
          </a:r>
          <a:r>
            <a:rPr lang="cs-CZ" sz="1600" dirty="0" err="1">
              <a:hlinkClick xmlns:r="http://schemas.openxmlformats.org/officeDocument/2006/relationships" r:id="rId3"/>
            </a:rPr>
            <a:t>pedagogicke</a:t>
          </a:r>
          <a:r>
            <a:rPr lang="cs-CZ" sz="1600" dirty="0">
              <a:hlinkClick xmlns:r="http://schemas.openxmlformats.org/officeDocument/2006/relationships" r:id="rId3"/>
            </a:rPr>
            <a:t>-centrum-pro-</a:t>
          </a:r>
          <a:r>
            <a:rPr lang="cs-CZ" sz="1600" dirty="0" err="1">
              <a:hlinkClick xmlns:r="http://schemas.openxmlformats.org/officeDocument/2006/relationships" r:id="rId3"/>
            </a:rPr>
            <a:t>deti</a:t>
          </a:r>
          <a:r>
            <a:rPr lang="cs-CZ" sz="1600" dirty="0">
              <a:hlinkClick xmlns:r="http://schemas.openxmlformats.org/officeDocument/2006/relationships" r:id="rId3"/>
            </a:rPr>
            <a:t>-s-vadami-reci/</a:t>
          </a:r>
          <a:r>
            <a:rPr lang="cs-CZ" sz="1600" dirty="0"/>
            <a:t>)</a:t>
          </a:r>
          <a:endParaRPr lang="en-US" sz="1600" dirty="0"/>
        </a:p>
      </dgm:t>
    </dgm:pt>
    <dgm:pt modelId="{7876E322-AAFE-4CE6-B793-8920AEE7F92E}" type="parTrans" cxnId="{889F3AE4-2C9A-4DDE-BE04-595BC704812F}">
      <dgm:prSet/>
      <dgm:spPr/>
      <dgm:t>
        <a:bodyPr/>
        <a:lstStyle/>
        <a:p>
          <a:endParaRPr lang="en-US"/>
        </a:p>
      </dgm:t>
    </dgm:pt>
    <dgm:pt modelId="{1AD91829-2BE0-439F-9007-839BB9C9E685}" type="sibTrans" cxnId="{889F3AE4-2C9A-4DDE-BE04-595BC704812F}">
      <dgm:prSet/>
      <dgm:spPr/>
      <dgm:t>
        <a:bodyPr/>
        <a:lstStyle/>
        <a:p>
          <a:endParaRPr lang="en-US"/>
        </a:p>
      </dgm:t>
    </dgm:pt>
    <dgm:pt modelId="{FF02B1A1-D1D5-460B-BD0F-153EDDBB68F3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s vadou zraku </a:t>
          </a:r>
          <a:r>
            <a:rPr lang="cs-CZ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B39B64C6-1A44-4FC4-BDC2-9375118491A5}" type="parTrans" cxnId="{31894051-F1DE-43B8-B171-CAE6D1B14CEA}">
      <dgm:prSet/>
      <dgm:spPr/>
      <dgm:t>
        <a:bodyPr/>
        <a:lstStyle/>
        <a:p>
          <a:endParaRPr lang="en-US"/>
        </a:p>
      </dgm:t>
    </dgm:pt>
    <dgm:pt modelId="{F605A47A-7D20-41EC-9A87-79F572207CF8}" type="sibTrans" cxnId="{31894051-F1DE-43B8-B171-CAE6D1B14CEA}">
      <dgm:prSet/>
      <dgm:spPr/>
      <dgm:t>
        <a:bodyPr/>
        <a:lstStyle/>
        <a:p>
          <a:endParaRPr lang="en-US"/>
        </a:p>
      </dgm:t>
    </dgm:pt>
    <dgm:pt modelId="{19B4B90F-B19B-4C7A-8BF8-A89CBE7E0F38}">
      <dgm:prSet custT="1"/>
      <dgm:spPr/>
      <dgm:t>
        <a:bodyPr/>
        <a:lstStyle/>
        <a:p>
          <a:r>
            <a:rPr lang="cs-CZ" sz="1600" b="1" dirty="0"/>
            <a:t>SPC pro zrakově postižené děti </a:t>
          </a:r>
          <a:r>
            <a:rPr lang="cs-CZ" sz="1600" dirty="0"/>
            <a:t>(</a:t>
          </a:r>
          <a:r>
            <a:rPr lang="cs-CZ" sz="1600" dirty="0">
              <a:hlinkClick xmlns:r="http://schemas.openxmlformats.org/officeDocument/2006/relationships" r:id="rId4"/>
            </a:rPr>
            <a:t>http://www.spczphk.wbs.cz/</a:t>
          </a:r>
          <a:r>
            <a:rPr lang="cs-CZ" sz="1600" dirty="0"/>
            <a:t>)</a:t>
          </a:r>
          <a:endParaRPr lang="en-US" sz="1600" dirty="0"/>
        </a:p>
      </dgm:t>
    </dgm:pt>
    <dgm:pt modelId="{3BE860D8-6BC0-4D01-9812-E021C8452A06}" type="parTrans" cxnId="{C0217A1B-8701-405A-B5D5-94629D6BF99F}">
      <dgm:prSet/>
      <dgm:spPr/>
      <dgm:t>
        <a:bodyPr/>
        <a:lstStyle/>
        <a:p>
          <a:endParaRPr lang="en-US"/>
        </a:p>
      </dgm:t>
    </dgm:pt>
    <dgm:pt modelId="{98A531A9-E682-42E1-9F26-55855452C8CA}" type="sibTrans" cxnId="{C0217A1B-8701-405A-B5D5-94629D6BF99F}">
      <dgm:prSet/>
      <dgm:spPr/>
      <dgm:t>
        <a:bodyPr/>
        <a:lstStyle/>
        <a:p>
          <a:endParaRPr lang="en-US"/>
        </a:p>
      </dgm:t>
    </dgm:pt>
    <dgm:pt modelId="{366D3B01-01DD-467E-A6B5-92A244D6EF54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s mentálním postižením </a:t>
          </a:r>
          <a:endParaRPr lang="en-US" dirty="0">
            <a:solidFill>
              <a:schemeClr val="bg1"/>
            </a:solidFill>
          </a:endParaRPr>
        </a:p>
      </dgm:t>
    </dgm:pt>
    <dgm:pt modelId="{DE6F2AF1-5FCB-43FD-9BD6-D80712D43BB1}" type="parTrans" cxnId="{FFF66680-BDC0-4EA0-B24F-7718730F0840}">
      <dgm:prSet/>
      <dgm:spPr/>
      <dgm:t>
        <a:bodyPr/>
        <a:lstStyle/>
        <a:p>
          <a:endParaRPr lang="en-US"/>
        </a:p>
      </dgm:t>
    </dgm:pt>
    <dgm:pt modelId="{65C99594-88F6-4BC4-AF88-4AF764798956}" type="sibTrans" cxnId="{FFF66680-BDC0-4EA0-B24F-7718730F0840}">
      <dgm:prSet/>
      <dgm:spPr/>
      <dgm:t>
        <a:bodyPr/>
        <a:lstStyle/>
        <a:p>
          <a:endParaRPr lang="en-US"/>
        </a:p>
      </dgm:t>
    </dgm:pt>
    <dgm:pt modelId="{D7FB678B-FE2E-40AC-A1B1-C366729B1DC1}">
      <dgm:prSet custT="1"/>
      <dgm:spPr/>
      <dgm:t>
        <a:bodyPr/>
        <a:lstStyle/>
        <a:p>
          <a:r>
            <a:rPr lang="cs-CZ" sz="1600" b="1" dirty="0"/>
            <a:t>SPC Rukavička </a:t>
          </a:r>
          <a:r>
            <a:rPr lang="cs-CZ" sz="1600" dirty="0"/>
            <a:t>(</a:t>
          </a:r>
          <a:r>
            <a:rPr lang="cs-CZ" sz="1600" dirty="0">
              <a:hlinkClick xmlns:r="http://schemas.openxmlformats.org/officeDocument/2006/relationships" r:id="rId5"/>
            </a:rPr>
            <a:t>http://spchk.rpdata.cz/</a:t>
          </a:r>
          <a:r>
            <a:rPr lang="cs-CZ" sz="1600" dirty="0"/>
            <a:t>) </a:t>
          </a:r>
          <a:endParaRPr lang="en-US" sz="1600" dirty="0"/>
        </a:p>
      </dgm:t>
    </dgm:pt>
    <dgm:pt modelId="{C6BD3A56-57BE-4FCA-83E3-2C661081B0BD}" type="parTrans" cxnId="{E27084BD-4C8A-4FF3-88C8-7182D1265168}">
      <dgm:prSet/>
      <dgm:spPr/>
      <dgm:t>
        <a:bodyPr/>
        <a:lstStyle/>
        <a:p>
          <a:endParaRPr lang="en-US"/>
        </a:p>
      </dgm:t>
    </dgm:pt>
    <dgm:pt modelId="{35A58836-E25C-4D99-8B43-196857E38184}" type="sibTrans" cxnId="{E27084BD-4C8A-4FF3-88C8-7182D1265168}">
      <dgm:prSet/>
      <dgm:spPr/>
      <dgm:t>
        <a:bodyPr/>
        <a:lstStyle/>
        <a:p>
          <a:endParaRPr lang="en-US"/>
        </a:p>
      </dgm:t>
    </dgm:pt>
    <dgm:pt modelId="{818BA7FB-2507-4CAE-8A49-EC9CF4EF3F92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s poruchou autistického spektra</a:t>
          </a:r>
          <a:endParaRPr lang="en-US" dirty="0">
            <a:solidFill>
              <a:schemeClr val="bg1"/>
            </a:solidFill>
          </a:endParaRPr>
        </a:p>
      </dgm:t>
    </dgm:pt>
    <dgm:pt modelId="{5F6251CF-B958-4E96-9F55-DB4D4A61BBDB}" type="parTrans" cxnId="{F2D5E8B8-196D-43D9-8161-349D6DE2E130}">
      <dgm:prSet/>
      <dgm:spPr/>
      <dgm:t>
        <a:bodyPr/>
        <a:lstStyle/>
        <a:p>
          <a:endParaRPr lang="en-US"/>
        </a:p>
      </dgm:t>
    </dgm:pt>
    <dgm:pt modelId="{AAF1E2D3-B0E6-4516-BE1E-A658FEF50707}" type="sibTrans" cxnId="{F2D5E8B8-196D-43D9-8161-349D6DE2E130}">
      <dgm:prSet/>
      <dgm:spPr/>
      <dgm:t>
        <a:bodyPr/>
        <a:lstStyle/>
        <a:p>
          <a:endParaRPr lang="en-US"/>
        </a:p>
      </dgm:t>
    </dgm:pt>
    <dgm:pt modelId="{3F866102-DE8C-4C13-A4BB-1D683A58118A}">
      <dgm:prSet custT="1"/>
      <dgm:spPr/>
      <dgm:t>
        <a:bodyPr/>
        <a:lstStyle/>
        <a:p>
          <a:r>
            <a:rPr lang="cs-CZ" sz="1600" b="1" dirty="0"/>
            <a:t>SPC Rukavička </a:t>
          </a:r>
          <a:r>
            <a:rPr lang="cs-CZ" sz="1600" dirty="0"/>
            <a:t>(</a:t>
          </a:r>
          <a:r>
            <a:rPr lang="cs-CZ" sz="1600" dirty="0">
              <a:hlinkClick xmlns:r="http://schemas.openxmlformats.org/officeDocument/2006/relationships" r:id="rId5"/>
            </a:rPr>
            <a:t>http://spchk.rpdata.cz/</a:t>
          </a:r>
          <a:r>
            <a:rPr lang="cs-CZ" sz="1600" dirty="0"/>
            <a:t>) </a:t>
          </a:r>
          <a:endParaRPr lang="en-US" sz="1600" dirty="0"/>
        </a:p>
      </dgm:t>
    </dgm:pt>
    <dgm:pt modelId="{6D02FA0B-67B8-4E55-B368-D11DB0A4FF04}" type="parTrans" cxnId="{7EA042E7-40FA-43B9-B64D-3F28D7677629}">
      <dgm:prSet/>
      <dgm:spPr/>
      <dgm:t>
        <a:bodyPr/>
        <a:lstStyle/>
        <a:p>
          <a:endParaRPr lang="en-US"/>
        </a:p>
      </dgm:t>
    </dgm:pt>
    <dgm:pt modelId="{E0F876BD-603B-4AFC-9F18-3BC596C00C01}" type="sibTrans" cxnId="{7EA042E7-40FA-43B9-B64D-3F28D7677629}">
      <dgm:prSet/>
      <dgm:spPr/>
      <dgm:t>
        <a:bodyPr/>
        <a:lstStyle/>
        <a:p>
          <a:endParaRPr lang="en-US"/>
        </a:p>
      </dgm:t>
    </dgm:pt>
    <dgm:pt modelId="{968CF05E-71A6-4582-8AA4-8644EB5E3017}">
      <dgm:prSet custT="1"/>
      <dgm:spPr/>
      <dgm:t>
        <a:bodyPr/>
        <a:lstStyle/>
        <a:p>
          <a:r>
            <a:rPr lang="cs-CZ" sz="1600" b="1" dirty="0"/>
            <a:t>Křesadlo HK – Centrum pomoci lidem s PAS </a:t>
          </a:r>
          <a:r>
            <a:rPr lang="cs-CZ" sz="1600" dirty="0"/>
            <a:t>(</a:t>
          </a:r>
          <a:r>
            <a:rPr lang="cs-CZ" sz="1600" dirty="0">
              <a:hlinkClick xmlns:r="http://schemas.openxmlformats.org/officeDocument/2006/relationships" r:id="rId6"/>
            </a:rPr>
            <a:t>https://www.kresadlohk.cz/</a:t>
          </a:r>
          <a:r>
            <a:rPr lang="cs-CZ" sz="1600" dirty="0"/>
            <a:t>) </a:t>
          </a:r>
          <a:endParaRPr lang="en-US" sz="1600" dirty="0"/>
        </a:p>
      </dgm:t>
    </dgm:pt>
    <dgm:pt modelId="{EF02088B-8CF5-4B76-B2C4-EE9C0C442BA2}" type="parTrans" cxnId="{7F61056B-FE06-4386-9856-5AA2F00291D5}">
      <dgm:prSet/>
      <dgm:spPr/>
      <dgm:t>
        <a:bodyPr/>
        <a:lstStyle/>
        <a:p>
          <a:endParaRPr lang="en-US"/>
        </a:p>
      </dgm:t>
    </dgm:pt>
    <dgm:pt modelId="{85F24CB7-1856-4841-904A-CA2A33BC467C}" type="sibTrans" cxnId="{7F61056B-FE06-4386-9856-5AA2F00291D5}">
      <dgm:prSet/>
      <dgm:spPr/>
      <dgm:t>
        <a:bodyPr/>
        <a:lstStyle/>
        <a:p>
          <a:endParaRPr lang="en-US"/>
        </a:p>
      </dgm:t>
    </dgm:pt>
    <dgm:pt modelId="{C349DF59-15A1-40ED-B9E2-CB173B3DFFBB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s ADHD</a:t>
          </a:r>
          <a:endParaRPr lang="en-US" dirty="0">
            <a:solidFill>
              <a:schemeClr val="bg1"/>
            </a:solidFill>
          </a:endParaRPr>
        </a:p>
      </dgm:t>
    </dgm:pt>
    <dgm:pt modelId="{201D62F6-F054-42BD-8D74-ECBF43C626BD}" type="parTrans" cxnId="{B4488924-E292-4C21-B871-2D95423B786E}">
      <dgm:prSet/>
      <dgm:spPr/>
      <dgm:t>
        <a:bodyPr/>
        <a:lstStyle/>
        <a:p>
          <a:endParaRPr lang="en-US"/>
        </a:p>
      </dgm:t>
    </dgm:pt>
    <dgm:pt modelId="{4257173E-6196-4403-A829-3B6EB4628784}" type="sibTrans" cxnId="{B4488924-E292-4C21-B871-2D95423B786E}">
      <dgm:prSet/>
      <dgm:spPr/>
      <dgm:t>
        <a:bodyPr/>
        <a:lstStyle/>
        <a:p>
          <a:endParaRPr lang="en-US"/>
        </a:p>
      </dgm:t>
    </dgm:pt>
    <dgm:pt modelId="{C68D0FBE-242C-432E-9736-D2697A394538}">
      <dgm:prSet custT="1"/>
      <dgm:spPr/>
      <dgm:t>
        <a:bodyPr/>
        <a:lstStyle/>
        <a:p>
          <a:r>
            <a:rPr lang="cs-CZ" sz="1600" b="1" dirty="0" err="1"/>
            <a:t>Pedagogicko</a:t>
          </a:r>
          <a:r>
            <a:rPr lang="cs-CZ" sz="1600" b="1" dirty="0"/>
            <a:t>–psychologická poradna HK </a:t>
          </a:r>
          <a:r>
            <a:rPr lang="cs-CZ" sz="1600" dirty="0"/>
            <a:t>- poradenství rodičům dětí s ADHD (</a:t>
          </a:r>
          <a:r>
            <a:rPr lang="cs-CZ" sz="1600" dirty="0">
              <a:hlinkClick xmlns:r="http://schemas.openxmlformats.org/officeDocument/2006/relationships" r:id="rId7"/>
            </a:rPr>
            <a:t>www.pppkhk.cz/</a:t>
          </a:r>
          <a:r>
            <a:rPr lang="cs-CZ" sz="1600" dirty="0" err="1">
              <a:hlinkClick xmlns:r="http://schemas.openxmlformats.org/officeDocument/2006/relationships" r:id="rId7"/>
            </a:rPr>
            <a:t>hk</a:t>
          </a:r>
          <a:r>
            <a:rPr lang="cs-CZ" sz="1600" dirty="0">
              <a:hlinkClick xmlns:r="http://schemas.openxmlformats.org/officeDocument/2006/relationships" r:id="rId7"/>
            </a:rPr>
            <a:t>/</a:t>
          </a:r>
          <a:r>
            <a:rPr lang="cs-CZ" sz="1600" dirty="0"/>
            <a:t>)</a:t>
          </a:r>
          <a:endParaRPr lang="en-US" sz="1600" dirty="0"/>
        </a:p>
      </dgm:t>
    </dgm:pt>
    <dgm:pt modelId="{0BE2FAC6-98F9-44F5-AEFA-547B78CAC514}" type="parTrans" cxnId="{039200C9-4484-48CD-89F6-CFA5B674CEB5}">
      <dgm:prSet/>
      <dgm:spPr/>
      <dgm:t>
        <a:bodyPr/>
        <a:lstStyle/>
        <a:p>
          <a:endParaRPr lang="en-US"/>
        </a:p>
      </dgm:t>
    </dgm:pt>
    <dgm:pt modelId="{4F0A7F62-9028-4EE5-9267-79E2034B975A}" type="sibTrans" cxnId="{039200C9-4484-48CD-89F6-CFA5B674CEB5}">
      <dgm:prSet/>
      <dgm:spPr/>
      <dgm:t>
        <a:bodyPr/>
        <a:lstStyle/>
        <a:p>
          <a:endParaRPr lang="en-US"/>
        </a:p>
      </dgm:t>
    </dgm:pt>
    <dgm:pt modelId="{82A9B45D-935E-4D51-9E1F-7019A1FE8ECC}" type="pres">
      <dgm:prSet presAssocID="{50DC0D7F-8CB1-4877-B3F1-D64081E95A53}" presName="linear" presStyleCnt="0">
        <dgm:presLayoutVars>
          <dgm:animLvl val="lvl"/>
          <dgm:resizeHandles val="exact"/>
        </dgm:presLayoutVars>
      </dgm:prSet>
      <dgm:spPr/>
    </dgm:pt>
    <dgm:pt modelId="{4810EF91-94B7-41C2-8403-04A04789D818}" type="pres">
      <dgm:prSet presAssocID="{6E4A3A49-99AA-4CD1-9379-8AAD59F3952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2695C60-3468-4FD2-A3D8-439A70CED49F}" type="pres">
      <dgm:prSet presAssocID="{6E4A3A49-99AA-4CD1-9379-8AAD59F39521}" presName="childText" presStyleLbl="revTx" presStyleIdx="0" presStyleCnt="7">
        <dgm:presLayoutVars>
          <dgm:bulletEnabled val="1"/>
        </dgm:presLayoutVars>
      </dgm:prSet>
      <dgm:spPr/>
    </dgm:pt>
    <dgm:pt modelId="{D1472E88-21F5-4FCB-8FE1-BE5F3B738E8A}" type="pres">
      <dgm:prSet presAssocID="{16F71CE5-DBD0-46A8-B84C-B4215451C5C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2047530-F27A-4807-AEFF-66D028EC1C5B}" type="pres">
      <dgm:prSet presAssocID="{16F71CE5-DBD0-46A8-B84C-B4215451C5C8}" presName="childText" presStyleLbl="revTx" presStyleIdx="1" presStyleCnt="7">
        <dgm:presLayoutVars>
          <dgm:bulletEnabled val="1"/>
        </dgm:presLayoutVars>
      </dgm:prSet>
      <dgm:spPr/>
    </dgm:pt>
    <dgm:pt modelId="{3FA4FE83-A6C3-4C5F-959E-B9286A87EAA7}" type="pres">
      <dgm:prSet presAssocID="{E75450B5-D08B-4C84-AAA6-E4129E6DC44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905092B-03AB-46A0-92DF-D1C7E2E5044F}" type="pres">
      <dgm:prSet presAssocID="{E75450B5-D08B-4C84-AAA6-E4129E6DC449}" presName="childText" presStyleLbl="revTx" presStyleIdx="2" presStyleCnt="7">
        <dgm:presLayoutVars>
          <dgm:bulletEnabled val="1"/>
        </dgm:presLayoutVars>
      </dgm:prSet>
      <dgm:spPr/>
    </dgm:pt>
    <dgm:pt modelId="{62240941-0325-4B72-B260-BD984A491822}" type="pres">
      <dgm:prSet presAssocID="{FF02B1A1-D1D5-460B-BD0F-153EDDBB68F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EBB9ABF-CB6C-433C-AE9F-EFB86A3DC40F}" type="pres">
      <dgm:prSet presAssocID="{FF02B1A1-D1D5-460B-BD0F-153EDDBB68F3}" presName="childText" presStyleLbl="revTx" presStyleIdx="3" presStyleCnt="7">
        <dgm:presLayoutVars>
          <dgm:bulletEnabled val="1"/>
        </dgm:presLayoutVars>
      </dgm:prSet>
      <dgm:spPr/>
    </dgm:pt>
    <dgm:pt modelId="{6460129D-999B-40D4-AACB-30E9E1E64CCF}" type="pres">
      <dgm:prSet presAssocID="{366D3B01-01DD-467E-A6B5-92A244D6EF5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24EDCD7-F38A-421A-87A7-C7936BBF4803}" type="pres">
      <dgm:prSet presAssocID="{366D3B01-01DD-467E-A6B5-92A244D6EF54}" presName="childText" presStyleLbl="revTx" presStyleIdx="4" presStyleCnt="7">
        <dgm:presLayoutVars>
          <dgm:bulletEnabled val="1"/>
        </dgm:presLayoutVars>
      </dgm:prSet>
      <dgm:spPr/>
    </dgm:pt>
    <dgm:pt modelId="{EBD0A44E-8D7D-40CA-A503-327D05A08375}" type="pres">
      <dgm:prSet presAssocID="{818BA7FB-2507-4CAE-8A49-EC9CF4EF3F9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8050230-0855-4C3D-BBA4-4308824BF298}" type="pres">
      <dgm:prSet presAssocID="{818BA7FB-2507-4CAE-8A49-EC9CF4EF3F92}" presName="childText" presStyleLbl="revTx" presStyleIdx="5" presStyleCnt="7">
        <dgm:presLayoutVars>
          <dgm:bulletEnabled val="1"/>
        </dgm:presLayoutVars>
      </dgm:prSet>
      <dgm:spPr/>
    </dgm:pt>
    <dgm:pt modelId="{6A9E7611-65CF-4C9E-A890-ED0D0FBF15E9}" type="pres">
      <dgm:prSet presAssocID="{C349DF59-15A1-40ED-B9E2-CB173B3DFFB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94DB520-88E2-4751-881A-19AAEFBA37BE}" type="pres">
      <dgm:prSet presAssocID="{C349DF59-15A1-40ED-B9E2-CB173B3DFFBB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FE2E0A09-5DCD-4E60-A93E-894E857DF193}" srcId="{50DC0D7F-8CB1-4877-B3F1-D64081E95A53}" destId="{E75450B5-D08B-4C84-AAA6-E4129E6DC449}" srcOrd="2" destOrd="0" parTransId="{A42354E4-8576-405B-995A-228C6760E331}" sibTransId="{D7AE53A0-3D90-48EE-9346-7125A217CA4C}"/>
    <dgm:cxn modelId="{E1712F0E-5829-4FBF-ACF0-E34FAEFA593C}" type="presOf" srcId="{968CF05E-71A6-4582-8AA4-8644EB5E3017}" destId="{38050230-0855-4C3D-BBA4-4308824BF298}" srcOrd="0" destOrd="1" presId="urn:microsoft.com/office/officeart/2005/8/layout/vList2"/>
    <dgm:cxn modelId="{C0217A1B-8701-405A-B5D5-94629D6BF99F}" srcId="{FF02B1A1-D1D5-460B-BD0F-153EDDBB68F3}" destId="{19B4B90F-B19B-4C7A-8BF8-A89CBE7E0F38}" srcOrd="0" destOrd="0" parTransId="{3BE860D8-6BC0-4D01-9812-E021C8452A06}" sibTransId="{98A531A9-E682-42E1-9F26-55855452C8CA}"/>
    <dgm:cxn modelId="{209C3A22-0C45-4E40-896C-94C2C2502834}" srcId="{16F71CE5-DBD0-46A8-B84C-B4215451C5C8}" destId="{6DCCA425-7524-422E-8842-E53CAEA25D79}" srcOrd="0" destOrd="0" parTransId="{C54086E5-92FB-49EA-9F2B-BD62155D1781}" sibTransId="{245FF0B4-6FA0-4777-9B88-BDFC9B671EF6}"/>
    <dgm:cxn modelId="{B4488924-E292-4C21-B871-2D95423B786E}" srcId="{50DC0D7F-8CB1-4877-B3F1-D64081E95A53}" destId="{C349DF59-15A1-40ED-B9E2-CB173B3DFFBB}" srcOrd="6" destOrd="0" parTransId="{201D62F6-F054-42BD-8D74-ECBF43C626BD}" sibTransId="{4257173E-6196-4403-A829-3B6EB4628784}"/>
    <dgm:cxn modelId="{59B8483E-F153-45B4-A976-5F7138FEE125}" type="presOf" srcId="{50DC0D7F-8CB1-4877-B3F1-D64081E95A53}" destId="{82A9B45D-935E-4D51-9E1F-7019A1FE8ECC}" srcOrd="0" destOrd="0" presId="urn:microsoft.com/office/officeart/2005/8/layout/vList2"/>
    <dgm:cxn modelId="{2D53F841-3F8F-4460-BA23-DCE5AA561AB0}" type="presOf" srcId="{818BA7FB-2507-4CAE-8A49-EC9CF4EF3F92}" destId="{EBD0A44E-8D7D-40CA-A503-327D05A08375}" srcOrd="0" destOrd="0" presId="urn:microsoft.com/office/officeart/2005/8/layout/vList2"/>
    <dgm:cxn modelId="{7CE98247-3721-409A-9EEF-9AE989EBD7D3}" type="presOf" srcId="{C349DF59-15A1-40ED-B9E2-CB173B3DFFBB}" destId="{6A9E7611-65CF-4C9E-A890-ED0D0FBF15E9}" srcOrd="0" destOrd="0" presId="urn:microsoft.com/office/officeart/2005/8/layout/vList2"/>
    <dgm:cxn modelId="{B8AEAE67-09E8-4E4F-A656-981D4EAEB6C3}" type="presOf" srcId="{FF02B1A1-D1D5-460B-BD0F-153EDDBB68F3}" destId="{62240941-0325-4B72-B260-BD984A491822}" srcOrd="0" destOrd="0" presId="urn:microsoft.com/office/officeart/2005/8/layout/vList2"/>
    <dgm:cxn modelId="{7F61056B-FE06-4386-9856-5AA2F00291D5}" srcId="{818BA7FB-2507-4CAE-8A49-EC9CF4EF3F92}" destId="{968CF05E-71A6-4582-8AA4-8644EB5E3017}" srcOrd="1" destOrd="0" parTransId="{EF02088B-8CF5-4B76-B2C4-EE9C0C442BA2}" sibTransId="{85F24CB7-1856-4841-904A-CA2A33BC467C}"/>
    <dgm:cxn modelId="{6343404C-C9EF-4D2E-93C2-6DC43CC9A5F5}" type="presOf" srcId="{6E4A3A49-99AA-4CD1-9379-8AAD59F39521}" destId="{4810EF91-94B7-41C2-8403-04A04789D818}" srcOrd="0" destOrd="0" presId="urn:microsoft.com/office/officeart/2005/8/layout/vList2"/>
    <dgm:cxn modelId="{4151546D-D0C8-4DDC-8EAD-B0F8677FC58D}" type="presOf" srcId="{E75450B5-D08B-4C84-AAA6-E4129E6DC449}" destId="{3FA4FE83-A6C3-4C5F-959E-B9286A87EAA7}" srcOrd="0" destOrd="0" presId="urn:microsoft.com/office/officeart/2005/8/layout/vList2"/>
    <dgm:cxn modelId="{1BDFE84D-BD63-4786-9504-E44E5920D9D2}" srcId="{50DC0D7F-8CB1-4877-B3F1-D64081E95A53}" destId="{16F71CE5-DBD0-46A8-B84C-B4215451C5C8}" srcOrd="1" destOrd="0" parTransId="{96F2E3A0-F531-4C71-B029-ED7EF28DB509}" sibTransId="{147CCEE0-943C-459B-A8AA-454D99B95888}"/>
    <dgm:cxn modelId="{31894051-F1DE-43B8-B171-CAE6D1B14CEA}" srcId="{50DC0D7F-8CB1-4877-B3F1-D64081E95A53}" destId="{FF02B1A1-D1D5-460B-BD0F-153EDDBB68F3}" srcOrd="3" destOrd="0" parTransId="{B39B64C6-1A44-4FC4-BDC2-9375118491A5}" sibTransId="{F605A47A-7D20-41EC-9A87-79F572207CF8}"/>
    <dgm:cxn modelId="{2E4ADB72-229B-421D-B304-7486664A6F96}" type="presOf" srcId="{3F866102-DE8C-4C13-A4BB-1D683A58118A}" destId="{38050230-0855-4C3D-BBA4-4308824BF298}" srcOrd="0" destOrd="0" presId="urn:microsoft.com/office/officeart/2005/8/layout/vList2"/>
    <dgm:cxn modelId="{E6A2DA56-C06C-414A-ABE9-7D6B91AB81E4}" type="presOf" srcId="{D7FB678B-FE2E-40AC-A1B1-C366729B1DC1}" destId="{724EDCD7-F38A-421A-87A7-C7936BBF4803}" srcOrd="0" destOrd="0" presId="urn:microsoft.com/office/officeart/2005/8/layout/vList2"/>
    <dgm:cxn modelId="{FFF66680-BDC0-4EA0-B24F-7718730F0840}" srcId="{50DC0D7F-8CB1-4877-B3F1-D64081E95A53}" destId="{366D3B01-01DD-467E-A6B5-92A244D6EF54}" srcOrd="4" destOrd="0" parTransId="{DE6F2AF1-5FCB-43FD-9BD6-D80712D43BB1}" sibTransId="{65C99594-88F6-4BC4-AF88-4AF764798956}"/>
    <dgm:cxn modelId="{D70D8D91-B6F5-475C-A6E5-E2C76BD93E38}" type="presOf" srcId="{19B4B90F-B19B-4C7A-8BF8-A89CBE7E0F38}" destId="{9EBB9ABF-CB6C-433C-AE9F-EFB86A3DC40F}" srcOrd="0" destOrd="0" presId="urn:microsoft.com/office/officeart/2005/8/layout/vList2"/>
    <dgm:cxn modelId="{1810B095-2B33-4E70-88CC-C8497C8838F5}" type="presOf" srcId="{16F71CE5-DBD0-46A8-B84C-B4215451C5C8}" destId="{D1472E88-21F5-4FCB-8FE1-BE5F3B738E8A}" srcOrd="0" destOrd="0" presId="urn:microsoft.com/office/officeart/2005/8/layout/vList2"/>
    <dgm:cxn modelId="{FB0DE9A2-C6F2-4BB6-8210-88C9205B4BB0}" srcId="{50DC0D7F-8CB1-4877-B3F1-D64081E95A53}" destId="{6E4A3A49-99AA-4CD1-9379-8AAD59F39521}" srcOrd="0" destOrd="0" parTransId="{E8EBABA4-03A3-4150-9B03-8F3DFC977EEA}" sibTransId="{922A85C0-D3AD-4859-995A-A67491E3445B}"/>
    <dgm:cxn modelId="{A2AAE0AE-5A7D-40B9-B63C-8ACA6CFDF588}" type="presOf" srcId="{CC693645-9103-4904-BF45-13D27D037190}" destId="{A905092B-03AB-46A0-92DF-D1C7E2E5044F}" srcOrd="0" destOrd="0" presId="urn:microsoft.com/office/officeart/2005/8/layout/vList2"/>
    <dgm:cxn modelId="{F2D5E8B8-196D-43D9-8161-349D6DE2E130}" srcId="{50DC0D7F-8CB1-4877-B3F1-D64081E95A53}" destId="{818BA7FB-2507-4CAE-8A49-EC9CF4EF3F92}" srcOrd="5" destOrd="0" parTransId="{5F6251CF-B958-4E96-9F55-DB4D4A61BBDB}" sibTransId="{AAF1E2D3-B0E6-4516-BE1E-A658FEF50707}"/>
    <dgm:cxn modelId="{E27084BD-4C8A-4FF3-88C8-7182D1265168}" srcId="{366D3B01-01DD-467E-A6B5-92A244D6EF54}" destId="{D7FB678B-FE2E-40AC-A1B1-C366729B1DC1}" srcOrd="0" destOrd="0" parTransId="{C6BD3A56-57BE-4FCA-83E3-2C661081B0BD}" sibTransId="{35A58836-E25C-4D99-8B43-196857E38184}"/>
    <dgm:cxn modelId="{24A680C2-E50E-44B2-B484-92AF1A686CD2}" type="presOf" srcId="{C68D0FBE-242C-432E-9736-D2697A394538}" destId="{494DB520-88E2-4751-881A-19AAEFBA37BE}" srcOrd="0" destOrd="0" presId="urn:microsoft.com/office/officeart/2005/8/layout/vList2"/>
    <dgm:cxn modelId="{039200C9-4484-48CD-89F6-CFA5B674CEB5}" srcId="{C349DF59-15A1-40ED-B9E2-CB173B3DFFBB}" destId="{C68D0FBE-242C-432E-9736-D2697A394538}" srcOrd="0" destOrd="0" parTransId="{0BE2FAC6-98F9-44F5-AEFA-547B78CAC514}" sibTransId="{4F0A7F62-9028-4EE5-9267-79E2034B975A}"/>
    <dgm:cxn modelId="{6B5E29C9-B675-4D5F-B08B-C495FD9A66E3}" type="presOf" srcId="{0BC18A02-68DE-4D59-94ED-9A727DF46AB0}" destId="{32695C60-3468-4FD2-A3D8-439A70CED49F}" srcOrd="0" destOrd="0" presId="urn:microsoft.com/office/officeart/2005/8/layout/vList2"/>
    <dgm:cxn modelId="{66B219D5-47F5-42B2-A7AA-ADA7133BCA52}" type="presOf" srcId="{6DCCA425-7524-422E-8842-E53CAEA25D79}" destId="{62047530-F27A-4807-AEFF-66D028EC1C5B}" srcOrd="0" destOrd="0" presId="urn:microsoft.com/office/officeart/2005/8/layout/vList2"/>
    <dgm:cxn modelId="{889F3AE4-2C9A-4DDE-BE04-595BC704812F}" srcId="{E75450B5-D08B-4C84-AAA6-E4129E6DC449}" destId="{CC693645-9103-4904-BF45-13D27D037190}" srcOrd="0" destOrd="0" parTransId="{7876E322-AAFE-4CE6-B793-8920AEE7F92E}" sibTransId="{1AD91829-2BE0-439F-9007-839BB9C9E685}"/>
    <dgm:cxn modelId="{FE6C26E5-BEA9-4B29-8F3A-2139418BC810}" srcId="{6E4A3A49-99AA-4CD1-9379-8AAD59F39521}" destId="{0BC18A02-68DE-4D59-94ED-9A727DF46AB0}" srcOrd="0" destOrd="0" parTransId="{B70BEF1B-A114-47F5-96AD-BA0016317EC0}" sibTransId="{A383B803-DD5B-472B-B671-48298A8B15BA}"/>
    <dgm:cxn modelId="{7EA042E7-40FA-43B9-B64D-3F28D7677629}" srcId="{818BA7FB-2507-4CAE-8A49-EC9CF4EF3F92}" destId="{3F866102-DE8C-4C13-A4BB-1D683A58118A}" srcOrd="0" destOrd="0" parTransId="{6D02FA0B-67B8-4E55-B368-D11DB0A4FF04}" sibTransId="{E0F876BD-603B-4AFC-9F18-3BC596C00C01}"/>
    <dgm:cxn modelId="{BABBDCEB-2705-44B0-918C-6C65C343D4C9}" type="presOf" srcId="{366D3B01-01DD-467E-A6B5-92A244D6EF54}" destId="{6460129D-999B-40D4-AACB-30E9E1E64CCF}" srcOrd="0" destOrd="0" presId="urn:microsoft.com/office/officeart/2005/8/layout/vList2"/>
    <dgm:cxn modelId="{6A2B4983-EDA5-4C7D-884C-405A6B879026}" type="presParOf" srcId="{82A9B45D-935E-4D51-9E1F-7019A1FE8ECC}" destId="{4810EF91-94B7-41C2-8403-04A04789D818}" srcOrd="0" destOrd="0" presId="urn:microsoft.com/office/officeart/2005/8/layout/vList2"/>
    <dgm:cxn modelId="{4C43B77D-F08F-4D0B-8370-445EBD906723}" type="presParOf" srcId="{82A9B45D-935E-4D51-9E1F-7019A1FE8ECC}" destId="{32695C60-3468-4FD2-A3D8-439A70CED49F}" srcOrd="1" destOrd="0" presId="urn:microsoft.com/office/officeart/2005/8/layout/vList2"/>
    <dgm:cxn modelId="{13B42133-ACA3-4499-8CAC-2326CA46AA30}" type="presParOf" srcId="{82A9B45D-935E-4D51-9E1F-7019A1FE8ECC}" destId="{D1472E88-21F5-4FCB-8FE1-BE5F3B738E8A}" srcOrd="2" destOrd="0" presId="urn:microsoft.com/office/officeart/2005/8/layout/vList2"/>
    <dgm:cxn modelId="{D5A9FA1F-DF42-46E5-BD77-44CD4FD9F048}" type="presParOf" srcId="{82A9B45D-935E-4D51-9E1F-7019A1FE8ECC}" destId="{62047530-F27A-4807-AEFF-66D028EC1C5B}" srcOrd="3" destOrd="0" presId="urn:microsoft.com/office/officeart/2005/8/layout/vList2"/>
    <dgm:cxn modelId="{6D2822CC-236A-4726-8BA2-94EB0FD9BF81}" type="presParOf" srcId="{82A9B45D-935E-4D51-9E1F-7019A1FE8ECC}" destId="{3FA4FE83-A6C3-4C5F-959E-B9286A87EAA7}" srcOrd="4" destOrd="0" presId="urn:microsoft.com/office/officeart/2005/8/layout/vList2"/>
    <dgm:cxn modelId="{EB45C11A-101A-4075-801E-C56C40460C39}" type="presParOf" srcId="{82A9B45D-935E-4D51-9E1F-7019A1FE8ECC}" destId="{A905092B-03AB-46A0-92DF-D1C7E2E5044F}" srcOrd="5" destOrd="0" presId="urn:microsoft.com/office/officeart/2005/8/layout/vList2"/>
    <dgm:cxn modelId="{B7E2937B-B5EF-4C54-B995-68C5C7438978}" type="presParOf" srcId="{82A9B45D-935E-4D51-9E1F-7019A1FE8ECC}" destId="{62240941-0325-4B72-B260-BD984A491822}" srcOrd="6" destOrd="0" presId="urn:microsoft.com/office/officeart/2005/8/layout/vList2"/>
    <dgm:cxn modelId="{76BDE40C-F205-4599-9FE2-F0992F30AF46}" type="presParOf" srcId="{82A9B45D-935E-4D51-9E1F-7019A1FE8ECC}" destId="{9EBB9ABF-CB6C-433C-AE9F-EFB86A3DC40F}" srcOrd="7" destOrd="0" presId="urn:microsoft.com/office/officeart/2005/8/layout/vList2"/>
    <dgm:cxn modelId="{7EFA6595-18E8-4867-8191-931253D73388}" type="presParOf" srcId="{82A9B45D-935E-4D51-9E1F-7019A1FE8ECC}" destId="{6460129D-999B-40D4-AACB-30E9E1E64CCF}" srcOrd="8" destOrd="0" presId="urn:microsoft.com/office/officeart/2005/8/layout/vList2"/>
    <dgm:cxn modelId="{9C81DBF7-5549-48D3-80DE-45DBD72C59B1}" type="presParOf" srcId="{82A9B45D-935E-4D51-9E1F-7019A1FE8ECC}" destId="{724EDCD7-F38A-421A-87A7-C7936BBF4803}" srcOrd="9" destOrd="0" presId="urn:microsoft.com/office/officeart/2005/8/layout/vList2"/>
    <dgm:cxn modelId="{A8900CF0-F6C0-4259-8203-D16FD4367B6E}" type="presParOf" srcId="{82A9B45D-935E-4D51-9E1F-7019A1FE8ECC}" destId="{EBD0A44E-8D7D-40CA-A503-327D05A08375}" srcOrd="10" destOrd="0" presId="urn:microsoft.com/office/officeart/2005/8/layout/vList2"/>
    <dgm:cxn modelId="{F94EA024-173B-4633-AAE9-9A8FCF52BE1F}" type="presParOf" srcId="{82A9B45D-935E-4D51-9E1F-7019A1FE8ECC}" destId="{38050230-0855-4C3D-BBA4-4308824BF298}" srcOrd="11" destOrd="0" presId="urn:microsoft.com/office/officeart/2005/8/layout/vList2"/>
    <dgm:cxn modelId="{DC0B9691-2BAD-4132-B135-6213EA912ED7}" type="presParOf" srcId="{82A9B45D-935E-4D51-9E1F-7019A1FE8ECC}" destId="{6A9E7611-65CF-4C9E-A890-ED0D0FBF15E9}" srcOrd="12" destOrd="0" presId="urn:microsoft.com/office/officeart/2005/8/layout/vList2"/>
    <dgm:cxn modelId="{99D713DF-602D-4762-9258-C1E54EFF6671}" type="presParOf" srcId="{82A9B45D-935E-4D51-9E1F-7019A1FE8ECC}" destId="{494DB520-88E2-4751-881A-19AAEFBA37BE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DC0D7F-8CB1-4877-B3F1-D64081E95A53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A3A49-99AA-4CD1-9379-8AAD59F3952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Dítě v psychické nepohodě, v krizi (rozvod rodičů, úmrtí blízké osoby,..)</a:t>
          </a:r>
          <a:endParaRPr lang="en-US" sz="2000" dirty="0">
            <a:solidFill>
              <a:schemeClr val="bg1"/>
            </a:solidFill>
          </a:endParaRPr>
        </a:p>
      </dgm:t>
    </dgm:pt>
    <dgm:pt modelId="{E8EBABA4-03A3-4150-9B03-8F3DFC977EEA}" type="parTrans" cxnId="{FB0DE9A2-C6F2-4BB6-8210-88C9205B4BB0}">
      <dgm:prSet/>
      <dgm:spPr/>
      <dgm:t>
        <a:bodyPr/>
        <a:lstStyle/>
        <a:p>
          <a:endParaRPr lang="en-US"/>
        </a:p>
      </dgm:t>
    </dgm:pt>
    <dgm:pt modelId="{922A85C0-D3AD-4859-995A-A67491E3445B}" type="sibTrans" cxnId="{FB0DE9A2-C6F2-4BB6-8210-88C9205B4BB0}">
      <dgm:prSet/>
      <dgm:spPr/>
      <dgm:t>
        <a:bodyPr/>
        <a:lstStyle/>
        <a:p>
          <a:endParaRPr lang="en-US"/>
        </a:p>
      </dgm:t>
    </dgm:pt>
    <dgm:pt modelId="{BC7E3643-19FC-46A0-B4F9-C640603C9BB4}">
      <dgm:prSet custT="1"/>
      <dgm:spPr/>
      <dgm:t>
        <a:bodyPr/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 NOMIA, </a:t>
          </a:r>
          <a:r>
            <a:rPr lang="cs-CZ" sz="20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z.ú</a:t>
          </a: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 – Dětské krizové centrum 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(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1"/>
            </a:rPr>
            <a:t>http://nomiahk.cz/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  <a:endParaRPr lang="en-US" sz="2000" b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</dgm:t>
    </dgm:pt>
    <dgm:pt modelId="{4D3C0D4F-BF2F-44B3-8D38-D2D1E3E1CFB2}" type="parTrans" cxnId="{E7DCEB53-07CA-482D-848A-A8735294018D}">
      <dgm:prSet/>
      <dgm:spPr/>
      <dgm:t>
        <a:bodyPr/>
        <a:lstStyle/>
        <a:p>
          <a:endParaRPr lang="cs-CZ"/>
        </a:p>
      </dgm:t>
    </dgm:pt>
    <dgm:pt modelId="{9C4E5C70-C6A3-4B53-81F0-4B7055139322}" type="sibTrans" cxnId="{E7DCEB53-07CA-482D-848A-A8735294018D}">
      <dgm:prSet/>
      <dgm:spPr/>
      <dgm:t>
        <a:bodyPr/>
        <a:lstStyle/>
        <a:p>
          <a:endParaRPr lang="cs-CZ"/>
        </a:p>
      </dgm:t>
    </dgm:pt>
    <dgm:pt modelId="{999038F1-5421-46D1-A90E-7FD70D30D73D}">
      <dgm:prSet custT="1"/>
      <dgm:spPr/>
      <dgm:t>
        <a:bodyPr/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 Manželská a rodinná poradna 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(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http://www.csps-hk.cz/Manzelska-rodinna-poradna.html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  <a:endParaRPr lang="en-US" sz="2000" b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</dgm:t>
    </dgm:pt>
    <dgm:pt modelId="{5AA8ADA2-25BA-41A6-B02E-E34D6379D790}" type="parTrans" cxnId="{FEA98640-4E58-4934-BD92-EE9F2A610010}">
      <dgm:prSet/>
      <dgm:spPr/>
      <dgm:t>
        <a:bodyPr/>
        <a:lstStyle/>
        <a:p>
          <a:endParaRPr lang="cs-CZ"/>
        </a:p>
      </dgm:t>
    </dgm:pt>
    <dgm:pt modelId="{F5EF952E-B00B-4F5F-B045-23012D3D01F5}" type="sibTrans" cxnId="{FEA98640-4E58-4934-BD92-EE9F2A610010}">
      <dgm:prSet/>
      <dgm:spPr/>
      <dgm:t>
        <a:bodyPr/>
        <a:lstStyle/>
        <a:p>
          <a:endParaRPr lang="cs-CZ"/>
        </a:p>
      </dgm:t>
    </dgm:pt>
    <dgm:pt modelId="{819E7B09-A0C7-42F2-B1EF-A5B45E8CEEFF}">
      <dgm:prSet custT="1"/>
      <dgm:spPr/>
      <dgm:t>
        <a:bodyPr/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000" b="1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</dgm:t>
    </dgm:pt>
    <dgm:pt modelId="{63A199C4-14D5-441B-9AE0-73E1EAAC9558}" type="parTrans" cxnId="{954FBE52-52D8-4104-8331-09B9EA1BA753}">
      <dgm:prSet/>
      <dgm:spPr/>
      <dgm:t>
        <a:bodyPr/>
        <a:lstStyle/>
        <a:p>
          <a:endParaRPr lang="cs-CZ"/>
        </a:p>
      </dgm:t>
    </dgm:pt>
    <dgm:pt modelId="{354417CF-DD30-49B3-9DE3-58A8B27043B7}" type="sibTrans" cxnId="{954FBE52-52D8-4104-8331-09B9EA1BA753}">
      <dgm:prSet/>
      <dgm:spPr/>
      <dgm:t>
        <a:bodyPr/>
        <a:lstStyle/>
        <a:p>
          <a:endParaRPr lang="cs-CZ"/>
        </a:p>
      </dgm:t>
    </dgm:pt>
    <dgm:pt modelId="{C6D05383-F09F-4B4A-8AE2-51BA90050E6D}">
      <dgm:prSet custT="1"/>
      <dgm:spPr/>
      <dgm:t>
        <a:bodyPr/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 Školské poradenské pracoviště Mozaika 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(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http://mozaika57.webnode.cz/pro-</a:t>
          </a:r>
          <a:r>
            <a:rPr lang="cs-CZ" sz="2000" b="0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deti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/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  <a:endParaRPr lang="en-US" sz="2000" b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</dgm:t>
    </dgm:pt>
    <dgm:pt modelId="{12A4DEAF-7B7E-42DD-81DD-2F997C075F00}" type="parTrans" cxnId="{1A7AEF3A-66D0-42AF-83B8-4BE7D46BD318}">
      <dgm:prSet/>
      <dgm:spPr/>
      <dgm:t>
        <a:bodyPr/>
        <a:lstStyle/>
        <a:p>
          <a:endParaRPr lang="cs-CZ"/>
        </a:p>
      </dgm:t>
    </dgm:pt>
    <dgm:pt modelId="{A722B103-C0A2-48C2-80D9-7E78AD52F52F}" type="sibTrans" cxnId="{1A7AEF3A-66D0-42AF-83B8-4BE7D46BD318}">
      <dgm:prSet/>
      <dgm:spPr/>
      <dgm:t>
        <a:bodyPr/>
        <a:lstStyle/>
        <a:p>
          <a:endParaRPr lang="cs-CZ"/>
        </a:p>
      </dgm:t>
    </dgm:pt>
    <dgm:pt modelId="{008D30B1-D068-46AC-9ED4-A81456A0363B}">
      <dgm:prSet custT="1"/>
      <dgm:spPr/>
      <dgm:t>
        <a:bodyPr/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000" b="1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</dgm:t>
    </dgm:pt>
    <dgm:pt modelId="{96A5E5D4-F889-4D8C-BDA1-9A320D7F7DC2}" type="parTrans" cxnId="{5F89B3DE-154C-47BB-8928-6A5948EA1F60}">
      <dgm:prSet/>
      <dgm:spPr/>
      <dgm:t>
        <a:bodyPr/>
        <a:lstStyle/>
        <a:p>
          <a:endParaRPr lang="cs-CZ"/>
        </a:p>
      </dgm:t>
    </dgm:pt>
    <dgm:pt modelId="{9A921FA9-2138-4FE0-B05A-433275DBA981}" type="sibTrans" cxnId="{5F89B3DE-154C-47BB-8928-6A5948EA1F60}">
      <dgm:prSet/>
      <dgm:spPr/>
      <dgm:t>
        <a:bodyPr/>
        <a:lstStyle/>
        <a:p>
          <a:endParaRPr lang="cs-CZ"/>
        </a:p>
      </dgm:t>
    </dgm:pt>
    <dgm:pt modelId="{82A9B45D-935E-4D51-9E1F-7019A1FE8ECC}" type="pres">
      <dgm:prSet presAssocID="{50DC0D7F-8CB1-4877-B3F1-D64081E95A53}" presName="linear" presStyleCnt="0">
        <dgm:presLayoutVars>
          <dgm:animLvl val="lvl"/>
          <dgm:resizeHandles val="exact"/>
        </dgm:presLayoutVars>
      </dgm:prSet>
      <dgm:spPr/>
    </dgm:pt>
    <dgm:pt modelId="{4810EF91-94B7-41C2-8403-04A04789D818}" type="pres">
      <dgm:prSet presAssocID="{6E4A3A49-99AA-4CD1-9379-8AAD59F39521}" presName="parentText" presStyleLbl="node1" presStyleIdx="0" presStyleCnt="1" custLinFactNeighborX="34" custLinFactNeighborY="-74748">
        <dgm:presLayoutVars>
          <dgm:chMax val="0"/>
          <dgm:bulletEnabled val="1"/>
        </dgm:presLayoutVars>
      </dgm:prSet>
      <dgm:spPr/>
    </dgm:pt>
    <dgm:pt modelId="{32695C60-3468-4FD2-A3D8-439A70CED49F}" type="pres">
      <dgm:prSet presAssocID="{6E4A3A49-99AA-4CD1-9379-8AAD59F39521}" presName="childText" presStyleLbl="revTx" presStyleIdx="0" presStyleCnt="1" custScaleY="131224" custLinFactNeighborX="34" custLinFactNeighborY="-25484">
        <dgm:presLayoutVars>
          <dgm:bulletEnabled val="1"/>
        </dgm:presLayoutVars>
      </dgm:prSet>
      <dgm:spPr/>
    </dgm:pt>
  </dgm:ptLst>
  <dgm:cxnLst>
    <dgm:cxn modelId="{9A66780B-146B-4A4B-A4C7-0EAE8992FD95}" type="presOf" srcId="{C6D05383-F09F-4B4A-8AE2-51BA90050E6D}" destId="{32695C60-3468-4FD2-A3D8-439A70CED49F}" srcOrd="0" destOrd="4" presId="urn:microsoft.com/office/officeart/2005/8/layout/vList2"/>
    <dgm:cxn modelId="{49FF8210-F238-47CD-BAA2-339FA5197DBF}" type="presOf" srcId="{819E7B09-A0C7-42F2-B1EF-A5B45E8CEEFF}" destId="{32695C60-3468-4FD2-A3D8-439A70CED49F}" srcOrd="0" destOrd="1" presId="urn:microsoft.com/office/officeart/2005/8/layout/vList2"/>
    <dgm:cxn modelId="{4DB22A32-AE8D-46FC-B6C6-CE3825AAE9A2}" type="presOf" srcId="{BC7E3643-19FC-46A0-B4F9-C640603C9BB4}" destId="{32695C60-3468-4FD2-A3D8-439A70CED49F}" srcOrd="0" destOrd="0" presId="urn:microsoft.com/office/officeart/2005/8/layout/vList2"/>
    <dgm:cxn modelId="{1A7AEF3A-66D0-42AF-83B8-4BE7D46BD318}" srcId="{6E4A3A49-99AA-4CD1-9379-8AAD59F39521}" destId="{C6D05383-F09F-4B4A-8AE2-51BA90050E6D}" srcOrd="4" destOrd="0" parTransId="{12A4DEAF-7B7E-42DD-81DD-2F997C075F00}" sibTransId="{A722B103-C0A2-48C2-80D9-7E78AD52F52F}"/>
    <dgm:cxn modelId="{59B8483E-F153-45B4-A976-5F7138FEE125}" type="presOf" srcId="{50DC0D7F-8CB1-4877-B3F1-D64081E95A53}" destId="{82A9B45D-935E-4D51-9E1F-7019A1FE8ECC}" srcOrd="0" destOrd="0" presId="urn:microsoft.com/office/officeart/2005/8/layout/vList2"/>
    <dgm:cxn modelId="{FEA98640-4E58-4934-BD92-EE9F2A610010}" srcId="{6E4A3A49-99AA-4CD1-9379-8AAD59F39521}" destId="{999038F1-5421-46D1-A90E-7FD70D30D73D}" srcOrd="2" destOrd="0" parTransId="{5AA8ADA2-25BA-41A6-B02E-E34D6379D790}" sibTransId="{F5EF952E-B00B-4F5F-B045-23012D3D01F5}"/>
    <dgm:cxn modelId="{6343404C-C9EF-4D2E-93C2-6DC43CC9A5F5}" type="presOf" srcId="{6E4A3A49-99AA-4CD1-9379-8AAD59F39521}" destId="{4810EF91-94B7-41C2-8403-04A04789D818}" srcOrd="0" destOrd="0" presId="urn:microsoft.com/office/officeart/2005/8/layout/vList2"/>
    <dgm:cxn modelId="{954FBE52-52D8-4104-8331-09B9EA1BA753}" srcId="{6E4A3A49-99AA-4CD1-9379-8AAD59F39521}" destId="{819E7B09-A0C7-42F2-B1EF-A5B45E8CEEFF}" srcOrd="1" destOrd="0" parTransId="{63A199C4-14D5-441B-9AE0-73E1EAAC9558}" sibTransId="{354417CF-DD30-49B3-9DE3-58A8B27043B7}"/>
    <dgm:cxn modelId="{E7DCEB53-07CA-482D-848A-A8735294018D}" srcId="{6E4A3A49-99AA-4CD1-9379-8AAD59F39521}" destId="{BC7E3643-19FC-46A0-B4F9-C640603C9BB4}" srcOrd="0" destOrd="0" parTransId="{4D3C0D4F-BF2F-44B3-8D38-D2D1E3E1CFB2}" sibTransId="{9C4E5C70-C6A3-4B53-81F0-4B7055139322}"/>
    <dgm:cxn modelId="{3C27E956-6D46-4A31-87AA-9DE500D76C43}" type="presOf" srcId="{008D30B1-D068-46AC-9ED4-A81456A0363B}" destId="{32695C60-3468-4FD2-A3D8-439A70CED49F}" srcOrd="0" destOrd="3" presId="urn:microsoft.com/office/officeart/2005/8/layout/vList2"/>
    <dgm:cxn modelId="{3AE5AB7A-5BF8-4087-A8CD-66CB263D05C7}" type="presOf" srcId="{999038F1-5421-46D1-A90E-7FD70D30D73D}" destId="{32695C60-3468-4FD2-A3D8-439A70CED49F}" srcOrd="0" destOrd="2" presId="urn:microsoft.com/office/officeart/2005/8/layout/vList2"/>
    <dgm:cxn modelId="{FB0DE9A2-C6F2-4BB6-8210-88C9205B4BB0}" srcId="{50DC0D7F-8CB1-4877-B3F1-D64081E95A53}" destId="{6E4A3A49-99AA-4CD1-9379-8AAD59F39521}" srcOrd="0" destOrd="0" parTransId="{E8EBABA4-03A3-4150-9B03-8F3DFC977EEA}" sibTransId="{922A85C0-D3AD-4859-995A-A67491E3445B}"/>
    <dgm:cxn modelId="{5F89B3DE-154C-47BB-8928-6A5948EA1F60}" srcId="{6E4A3A49-99AA-4CD1-9379-8AAD59F39521}" destId="{008D30B1-D068-46AC-9ED4-A81456A0363B}" srcOrd="3" destOrd="0" parTransId="{96A5E5D4-F889-4D8C-BDA1-9A320D7F7DC2}" sibTransId="{9A921FA9-2138-4FE0-B05A-433275DBA981}"/>
    <dgm:cxn modelId="{6A2B4983-EDA5-4C7D-884C-405A6B879026}" type="presParOf" srcId="{82A9B45D-935E-4D51-9E1F-7019A1FE8ECC}" destId="{4810EF91-94B7-41C2-8403-04A04789D818}" srcOrd="0" destOrd="0" presId="urn:microsoft.com/office/officeart/2005/8/layout/vList2"/>
    <dgm:cxn modelId="{4C43B77D-F08F-4D0B-8370-445EBD906723}" type="presParOf" srcId="{82A9B45D-935E-4D51-9E1F-7019A1FE8ECC}" destId="{32695C60-3468-4FD2-A3D8-439A70CED4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DC0D7F-8CB1-4877-B3F1-D64081E95A53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A3A49-99AA-4CD1-9379-8AAD59F39521}">
      <dgm:prSet/>
      <dgm:spPr>
        <a:solidFill>
          <a:srgbClr val="FF6A47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má problémy s učivem (nestíhá látku, nerozumí, má špatné známky)</a:t>
          </a:r>
        </a:p>
      </dgm:t>
    </dgm:pt>
    <dgm:pt modelId="{E8EBABA4-03A3-4150-9B03-8F3DFC977EEA}" type="parTrans" cxnId="{FB0DE9A2-C6F2-4BB6-8210-88C9205B4BB0}">
      <dgm:prSet/>
      <dgm:spPr/>
      <dgm:t>
        <a:bodyPr/>
        <a:lstStyle/>
        <a:p>
          <a:endParaRPr lang="en-US"/>
        </a:p>
      </dgm:t>
    </dgm:pt>
    <dgm:pt modelId="{922A85C0-D3AD-4859-995A-A67491E3445B}" type="sibTrans" cxnId="{FB0DE9A2-C6F2-4BB6-8210-88C9205B4BB0}">
      <dgm:prSet/>
      <dgm:spPr/>
      <dgm:t>
        <a:bodyPr/>
        <a:lstStyle/>
        <a:p>
          <a:endParaRPr lang="en-US"/>
        </a:p>
      </dgm:t>
    </dgm:pt>
    <dgm:pt modelId="{0BC18A02-68DE-4D59-94ED-9A727DF46AB0}">
      <dgm:prSet/>
      <dgm:spPr/>
      <dgm:t>
        <a:bodyPr/>
        <a:lstStyle/>
        <a:p>
          <a:r>
            <a:rPr lang="cs-CZ" b="1" dirty="0" err="1"/>
            <a:t>Pedagogicko</a:t>
          </a:r>
          <a:r>
            <a:rPr lang="cs-CZ" b="1" dirty="0"/>
            <a:t> – psychologická poradna HK </a:t>
          </a:r>
          <a:r>
            <a:rPr lang="cs-CZ" dirty="0"/>
            <a:t>– diagnostika, poradenství, program Deficity dílčích funkcí, Program zprostředkovaného učení (FIE), stanovení podpůrných opatření do výuky  (</a:t>
          </a:r>
          <a:r>
            <a:rPr lang="cs-CZ" dirty="0">
              <a:hlinkClick xmlns:r="http://schemas.openxmlformats.org/officeDocument/2006/relationships" r:id="rId1"/>
            </a:rPr>
            <a:t>www.pppkhk.cz/</a:t>
          </a:r>
          <a:r>
            <a:rPr lang="cs-CZ" dirty="0" err="1">
              <a:hlinkClick xmlns:r="http://schemas.openxmlformats.org/officeDocument/2006/relationships" r:id="rId1"/>
            </a:rPr>
            <a:t>hk</a:t>
          </a:r>
          <a:r>
            <a:rPr lang="cs-CZ" dirty="0">
              <a:hlinkClick xmlns:r="http://schemas.openxmlformats.org/officeDocument/2006/relationships" r:id="rId1"/>
            </a:rPr>
            <a:t>/</a:t>
          </a:r>
          <a:r>
            <a:rPr lang="cs-CZ" dirty="0"/>
            <a:t>)</a:t>
          </a:r>
          <a:endParaRPr lang="en-US" dirty="0"/>
        </a:p>
      </dgm:t>
    </dgm:pt>
    <dgm:pt modelId="{B70BEF1B-A114-47F5-96AD-BA0016317EC0}" type="parTrans" cxnId="{FE6C26E5-BEA9-4B29-8F3A-2139418BC810}">
      <dgm:prSet/>
      <dgm:spPr/>
      <dgm:t>
        <a:bodyPr/>
        <a:lstStyle/>
        <a:p>
          <a:endParaRPr lang="en-US"/>
        </a:p>
      </dgm:t>
    </dgm:pt>
    <dgm:pt modelId="{A383B803-DD5B-472B-B671-48298A8B15BA}" type="sibTrans" cxnId="{FE6C26E5-BEA9-4B29-8F3A-2139418BC810}">
      <dgm:prSet/>
      <dgm:spPr/>
      <dgm:t>
        <a:bodyPr/>
        <a:lstStyle/>
        <a:p>
          <a:endParaRPr lang="en-US"/>
        </a:p>
      </dgm:t>
    </dgm:pt>
    <dgm:pt modelId="{16F71CE5-DBD0-46A8-B84C-B4215451C5C8}">
      <dgm:prSet/>
      <dgm:spPr>
        <a:solidFill>
          <a:srgbClr val="FF6A47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Dítě je mimořádné nadané</a:t>
          </a:r>
          <a:endParaRPr lang="en-US" b="1" dirty="0">
            <a:solidFill>
              <a:schemeClr val="bg1"/>
            </a:solidFill>
          </a:endParaRPr>
        </a:p>
      </dgm:t>
    </dgm:pt>
    <dgm:pt modelId="{96F2E3A0-F531-4C71-B029-ED7EF28DB509}" type="parTrans" cxnId="{1BDFE84D-BD63-4786-9504-E44E5920D9D2}">
      <dgm:prSet/>
      <dgm:spPr/>
      <dgm:t>
        <a:bodyPr/>
        <a:lstStyle/>
        <a:p>
          <a:endParaRPr lang="en-US"/>
        </a:p>
      </dgm:t>
    </dgm:pt>
    <dgm:pt modelId="{147CCEE0-943C-459B-A8AA-454D99B95888}" type="sibTrans" cxnId="{1BDFE84D-BD63-4786-9504-E44E5920D9D2}">
      <dgm:prSet/>
      <dgm:spPr/>
      <dgm:t>
        <a:bodyPr/>
        <a:lstStyle/>
        <a:p>
          <a:endParaRPr lang="en-US"/>
        </a:p>
      </dgm:t>
    </dgm:pt>
    <dgm:pt modelId="{6DCCA425-7524-422E-8842-E53CAEA25D79}">
      <dgm:prSet/>
      <dgm:spPr/>
      <dgm:t>
        <a:bodyPr/>
        <a:lstStyle/>
        <a:p>
          <a:r>
            <a:rPr lang="cs-CZ" b="1" dirty="0" err="1"/>
            <a:t>Pedagogicko</a:t>
          </a:r>
          <a:r>
            <a:rPr lang="cs-CZ" b="1" dirty="0"/>
            <a:t> – psychologická poradna </a:t>
          </a:r>
          <a:r>
            <a:rPr lang="cs-CZ" dirty="0"/>
            <a:t>- komplexní psychologické vyšetření, poradenství (</a:t>
          </a:r>
          <a:r>
            <a:rPr lang="cs-CZ" dirty="0">
              <a:hlinkClick xmlns:r="http://schemas.openxmlformats.org/officeDocument/2006/relationships" r:id="rId1"/>
            </a:rPr>
            <a:t>www.pppkhk.cz/</a:t>
          </a:r>
          <a:r>
            <a:rPr lang="cs-CZ" dirty="0" err="1">
              <a:hlinkClick xmlns:r="http://schemas.openxmlformats.org/officeDocument/2006/relationships" r:id="rId1"/>
            </a:rPr>
            <a:t>hk</a:t>
          </a:r>
          <a:r>
            <a:rPr lang="cs-CZ" dirty="0">
              <a:hlinkClick xmlns:r="http://schemas.openxmlformats.org/officeDocument/2006/relationships" r:id="rId1"/>
            </a:rPr>
            <a:t>/</a:t>
          </a:r>
          <a:r>
            <a:rPr lang="cs-CZ" dirty="0"/>
            <a:t>)</a:t>
          </a:r>
          <a:endParaRPr lang="en-US" dirty="0"/>
        </a:p>
      </dgm:t>
    </dgm:pt>
    <dgm:pt modelId="{C54086E5-92FB-49EA-9F2B-BD62155D1781}" type="parTrans" cxnId="{209C3A22-0C45-4E40-896C-94C2C2502834}">
      <dgm:prSet/>
      <dgm:spPr/>
      <dgm:t>
        <a:bodyPr/>
        <a:lstStyle/>
        <a:p>
          <a:endParaRPr lang="en-US"/>
        </a:p>
      </dgm:t>
    </dgm:pt>
    <dgm:pt modelId="{245FF0B4-6FA0-4777-9B88-BDFC9B671EF6}" type="sibTrans" cxnId="{209C3A22-0C45-4E40-896C-94C2C2502834}">
      <dgm:prSet/>
      <dgm:spPr/>
      <dgm:t>
        <a:bodyPr/>
        <a:lstStyle/>
        <a:p>
          <a:endParaRPr lang="en-US"/>
        </a:p>
      </dgm:t>
    </dgm:pt>
    <dgm:pt modelId="{B9931F84-01B3-41AE-B513-76696FE471C1}">
      <dgm:prSet/>
      <dgm:spPr/>
      <dgm:t>
        <a:bodyPr/>
        <a:lstStyle/>
        <a:p>
          <a:r>
            <a:rPr lang="cs-CZ" b="1" dirty="0" err="1"/>
            <a:t>Aufori</a:t>
          </a:r>
          <a:r>
            <a:rPr lang="cs-CZ" b="1" dirty="0"/>
            <a:t>, o.p.s.</a:t>
          </a:r>
          <a:r>
            <a:rPr lang="cs-CZ" dirty="0"/>
            <a:t> – program „Učí se celá rodina“ (</a:t>
          </a:r>
          <a:r>
            <a:rPr lang="cs-CZ" dirty="0">
              <a:hlinkClick xmlns:r="http://schemas.openxmlformats.org/officeDocument/2006/relationships" r:id="rId2"/>
            </a:rPr>
            <a:t>http://www.aufori.cz/co-</a:t>
          </a:r>
          <a:r>
            <a:rPr lang="cs-CZ" dirty="0" err="1">
              <a:hlinkClick xmlns:r="http://schemas.openxmlformats.org/officeDocument/2006/relationships" r:id="rId2"/>
            </a:rPr>
            <a:t>delame</a:t>
          </a:r>
          <a:r>
            <a:rPr lang="cs-CZ" dirty="0">
              <a:hlinkClick xmlns:r="http://schemas.openxmlformats.org/officeDocument/2006/relationships" r:id="rId2"/>
            </a:rPr>
            <a:t>/2-uncategorised/105-uci-se-cela-rodina-2016</a:t>
          </a:r>
          <a:r>
            <a:rPr lang="cs-CZ" dirty="0"/>
            <a:t>)</a:t>
          </a:r>
        </a:p>
      </dgm:t>
    </dgm:pt>
    <dgm:pt modelId="{A4DB62AF-F84A-404B-B1A2-3361297BCC17}" type="parTrans" cxnId="{B2AAEF07-A878-424D-B97C-D8E1A0360CAD}">
      <dgm:prSet/>
      <dgm:spPr/>
      <dgm:t>
        <a:bodyPr/>
        <a:lstStyle/>
        <a:p>
          <a:endParaRPr lang="cs-CZ"/>
        </a:p>
      </dgm:t>
    </dgm:pt>
    <dgm:pt modelId="{1DF77AD5-E487-4649-A990-4F141091BF1F}" type="sibTrans" cxnId="{B2AAEF07-A878-424D-B97C-D8E1A0360CAD}">
      <dgm:prSet/>
      <dgm:spPr/>
      <dgm:t>
        <a:bodyPr/>
        <a:lstStyle/>
        <a:p>
          <a:endParaRPr lang="cs-CZ"/>
        </a:p>
      </dgm:t>
    </dgm:pt>
    <dgm:pt modelId="{33895B7D-7D19-465A-9762-B9815F0D4614}">
      <dgm:prSet/>
      <dgm:spPr/>
      <dgm:t>
        <a:bodyPr/>
        <a:lstStyle/>
        <a:p>
          <a:r>
            <a:rPr lang="cs-CZ" b="1" dirty="0"/>
            <a:t>Oblastní charita Hradec Králové, Kruh dobrovolníků</a:t>
          </a:r>
          <a:r>
            <a:rPr lang="cs-CZ" dirty="0"/>
            <a:t> – doučování (</a:t>
          </a:r>
          <a:r>
            <a:rPr lang="cs-CZ" dirty="0">
              <a:hlinkClick xmlns:r="http://schemas.openxmlformats.org/officeDocument/2006/relationships" r:id="rId3"/>
            </a:rPr>
            <a:t>http://www.charitahk.cz/kruh-</a:t>
          </a:r>
          <a:r>
            <a:rPr lang="cs-CZ" dirty="0" err="1">
              <a:hlinkClick xmlns:r="http://schemas.openxmlformats.org/officeDocument/2006/relationships" r:id="rId3"/>
            </a:rPr>
            <a:t>dobrovolniku</a:t>
          </a:r>
          <a:r>
            <a:rPr lang="cs-CZ" dirty="0">
              <a:hlinkClick xmlns:r="http://schemas.openxmlformats.org/officeDocument/2006/relationships" r:id="rId3"/>
            </a:rPr>
            <a:t>/</a:t>
          </a:r>
          <a:r>
            <a:rPr lang="cs-CZ" dirty="0"/>
            <a:t>)</a:t>
          </a:r>
        </a:p>
      </dgm:t>
    </dgm:pt>
    <dgm:pt modelId="{1DF9753C-87C4-4ECD-8291-95ABAF312E56}" type="parTrans" cxnId="{C2AAB3D8-821F-4380-AB64-AA32A8F32ACC}">
      <dgm:prSet/>
      <dgm:spPr/>
      <dgm:t>
        <a:bodyPr/>
        <a:lstStyle/>
        <a:p>
          <a:endParaRPr lang="cs-CZ"/>
        </a:p>
      </dgm:t>
    </dgm:pt>
    <dgm:pt modelId="{6E394137-883D-4A44-810B-D212EB435BF4}" type="sibTrans" cxnId="{C2AAB3D8-821F-4380-AB64-AA32A8F32ACC}">
      <dgm:prSet/>
      <dgm:spPr/>
      <dgm:t>
        <a:bodyPr/>
        <a:lstStyle/>
        <a:p>
          <a:endParaRPr lang="cs-CZ"/>
        </a:p>
      </dgm:t>
    </dgm:pt>
    <dgm:pt modelId="{2967620E-982E-4C1F-A91E-188E48E178EB}">
      <dgm:prSet/>
      <dgm:spPr/>
      <dgm:t>
        <a:bodyPr/>
        <a:lstStyle/>
        <a:p>
          <a:r>
            <a:rPr lang="cs-CZ" b="1" dirty="0" err="1"/>
            <a:t>Salinger</a:t>
          </a:r>
          <a:r>
            <a:rPr lang="cs-CZ" b="1" dirty="0"/>
            <a:t>, </a:t>
          </a:r>
          <a:r>
            <a:rPr lang="cs-CZ" b="1" dirty="0" err="1"/>
            <a:t>z.s</a:t>
          </a:r>
          <a:r>
            <a:rPr lang="cs-CZ" b="1" dirty="0"/>
            <a:t>., centrum Síťovka</a:t>
          </a:r>
          <a:r>
            <a:rPr lang="cs-CZ" dirty="0"/>
            <a:t> – individuální pomoc se vzděláváním v rodinách (</a:t>
          </a:r>
          <a:r>
            <a:rPr lang="cs-CZ" dirty="0">
              <a:hlinkClick xmlns:r="http://schemas.openxmlformats.org/officeDocument/2006/relationships" r:id="rId4"/>
            </a:rPr>
            <a:t>http://www.salinger.cz/</a:t>
          </a:r>
          <a:r>
            <a:rPr lang="cs-CZ" dirty="0" err="1">
              <a:hlinkClick xmlns:r="http://schemas.openxmlformats.org/officeDocument/2006/relationships" r:id="rId4"/>
            </a:rPr>
            <a:t>sitovka</a:t>
          </a:r>
          <a:r>
            <a:rPr lang="cs-CZ" dirty="0">
              <a:hlinkClick xmlns:r="http://schemas.openxmlformats.org/officeDocument/2006/relationships" r:id="rId4"/>
            </a:rPr>
            <a:t>/29/</a:t>
          </a:r>
          <a:r>
            <a:rPr lang="cs-CZ" dirty="0" err="1">
              <a:hlinkClick xmlns:r="http://schemas.openxmlformats.org/officeDocument/2006/relationships" r:id="rId4"/>
            </a:rPr>
            <a:t>Nabizime</a:t>
          </a:r>
          <a:r>
            <a:rPr lang="cs-CZ" dirty="0">
              <a:hlinkClick xmlns:r="http://schemas.openxmlformats.org/officeDocument/2006/relationships" r:id="rId4"/>
            </a:rPr>
            <a:t>/</a:t>
          </a:r>
          <a:r>
            <a:rPr lang="cs-CZ" dirty="0"/>
            <a:t>)</a:t>
          </a:r>
        </a:p>
      </dgm:t>
    </dgm:pt>
    <dgm:pt modelId="{9503DE7C-A9C7-4BD8-9A92-538E21CE320E}" type="parTrans" cxnId="{563BBFFC-4E9F-44EF-9ACC-00F4212FE5BB}">
      <dgm:prSet/>
      <dgm:spPr/>
      <dgm:t>
        <a:bodyPr/>
        <a:lstStyle/>
        <a:p>
          <a:endParaRPr lang="cs-CZ"/>
        </a:p>
      </dgm:t>
    </dgm:pt>
    <dgm:pt modelId="{083B707D-1B27-4607-95DA-B038BE033D91}" type="sibTrans" cxnId="{563BBFFC-4E9F-44EF-9ACC-00F4212FE5BB}">
      <dgm:prSet/>
      <dgm:spPr/>
      <dgm:t>
        <a:bodyPr/>
        <a:lstStyle/>
        <a:p>
          <a:endParaRPr lang="cs-CZ"/>
        </a:p>
      </dgm:t>
    </dgm:pt>
    <dgm:pt modelId="{82A9B45D-935E-4D51-9E1F-7019A1FE8ECC}" type="pres">
      <dgm:prSet presAssocID="{50DC0D7F-8CB1-4877-B3F1-D64081E95A53}" presName="linear" presStyleCnt="0">
        <dgm:presLayoutVars>
          <dgm:animLvl val="lvl"/>
          <dgm:resizeHandles val="exact"/>
        </dgm:presLayoutVars>
      </dgm:prSet>
      <dgm:spPr/>
    </dgm:pt>
    <dgm:pt modelId="{4810EF91-94B7-41C2-8403-04A04789D818}" type="pres">
      <dgm:prSet presAssocID="{6E4A3A49-99AA-4CD1-9379-8AAD59F395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695C60-3468-4FD2-A3D8-439A70CED49F}" type="pres">
      <dgm:prSet presAssocID="{6E4A3A49-99AA-4CD1-9379-8AAD59F39521}" presName="childText" presStyleLbl="revTx" presStyleIdx="0" presStyleCnt="2">
        <dgm:presLayoutVars>
          <dgm:bulletEnabled val="1"/>
        </dgm:presLayoutVars>
      </dgm:prSet>
      <dgm:spPr/>
    </dgm:pt>
    <dgm:pt modelId="{D1472E88-21F5-4FCB-8FE1-BE5F3B738E8A}" type="pres">
      <dgm:prSet presAssocID="{16F71CE5-DBD0-46A8-B84C-B4215451C5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2047530-F27A-4807-AEFF-66D028EC1C5B}" type="pres">
      <dgm:prSet presAssocID="{16F71CE5-DBD0-46A8-B84C-B4215451C5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2AAEF07-A878-424D-B97C-D8E1A0360CAD}" srcId="{6E4A3A49-99AA-4CD1-9379-8AAD59F39521}" destId="{B9931F84-01B3-41AE-B513-76696FE471C1}" srcOrd="1" destOrd="0" parTransId="{A4DB62AF-F84A-404B-B1A2-3361297BCC17}" sibTransId="{1DF77AD5-E487-4649-A990-4F141091BF1F}"/>
    <dgm:cxn modelId="{209C3A22-0C45-4E40-896C-94C2C2502834}" srcId="{16F71CE5-DBD0-46A8-B84C-B4215451C5C8}" destId="{6DCCA425-7524-422E-8842-E53CAEA25D79}" srcOrd="0" destOrd="0" parTransId="{C54086E5-92FB-49EA-9F2B-BD62155D1781}" sibTransId="{245FF0B4-6FA0-4777-9B88-BDFC9B671EF6}"/>
    <dgm:cxn modelId="{B03DF822-6830-428E-861C-0EED0C0DF05B}" type="presOf" srcId="{B9931F84-01B3-41AE-B513-76696FE471C1}" destId="{32695C60-3468-4FD2-A3D8-439A70CED49F}" srcOrd="0" destOrd="1" presId="urn:microsoft.com/office/officeart/2005/8/layout/vList2"/>
    <dgm:cxn modelId="{59B8483E-F153-45B4-A976-5F7138FEE125}" type="presOf" srcId="{50DC0D7F-8CB1-4877-B3F1-D64081E95A53}" destId="{82A9B45D-935E-4D51-9E1F-7019A1FE8ECC}" srcOrd="0" destOrd="0" presId="urn:microsoft.com/office/officeart/2005/8/layout/vList2"/>
    <dgm:cxn modelId="{6343404C-C9EF-4D2E-93C2-6DC43CC9A5F5}" type="presOf" srcId="{6E4A3A49-99AA-4CD1-9379-8AAD59F39521}" destId="{4810EF91-94B7-41C2-8403-04A04789D818}" srcOrd="0" destOrd="0" presId="urn:microsoft.com/office/officeart/2005/8/layout/vList2"/>
    <dgm:cxn modelId="{1BDFE84D-BD63-4786-9504-E44E5920D9D2}" srcId="{50DC0D7F-8CB1-4877-B3F1-D64081E95A53}" destId="{16F71CE5-DBD0-46A8-B84C-B4215451C5C8}" srcOrd="1" destOrd="0" parTransId="{96F2E3A0-F531-4C71-B029-ED7EF28DB509}" sibTransId="{147CCEE0-943C-459B-A8AA-454D99B95888}"/>
    <dgm:cxn modelId="{1810B095-2B33-4E70-88CC-C8497C8838F5}" type="presOf" srcId="{16F71CE5-DBD0-46A8-B84C-B4215451C5C8}" destId="{D1472E88-21F5-4FCB-8FE1-BE5F3B738E8A}" srcOrd="0" destOrd="0" presId="urn:microsoft.com/office/officeart/2005/8/layout/vList2"/>
    <dgm:cxn modelId="{FB0DE9A2-C6F2-4BB6-8210-88C9205B4BB0}" srcId="{50DC0D7F-8CB1-4877-B3F1-D64081E95A53}" destId="{6E4A3A49-99AA-4CD1-9379-8AAD59F39521}" srcOrd="0" destOrd="0" parTransId="{E8EBABA4-03A3-4150-9B03-8F3DFC977EEA}" sibTransId="{922A85C0-D3AD-4859-995A-A67491E3445B}"/>
    <dgm:cxn modelId="{6B5E29C9-B675-4D5F-B08B-C495FD9A66E3}" type="presOf" srcId="{0BC18A02-68DE-4D59-94ED-9A727DF46AB0}" destId="{32695C60-3468-4FD2-A3D8-439A70CED49F}" srcOrd="0" destOrd="0" presId="urn:microsoft.com/office/officeart/2005/8/layout/vList2"/>
    <dgm:cxn modelId="{66B219D5-47F5-42B2-A7AA-ADA7133BCA52}" type="presOf" srcId="{6DCCA425-7524-422E-8842-E53CAEA25D79}" destId="{62047530-F27A-4807-AEFF-66D028EC1C5B}" srcOrd="0" destOrd="0" presId="urn:microsoft.com/office/officeart/2005/8/layout/vList2"/>
    <dgm:cxn modelId="{C2AAB3D8-821F-4380-AB64-AA32A8F32ACC}" srcId="{6E4A3A49-99AA-4CD1-9379-8AAD59F39521}" destId="{33895B7D-7D19-465A-9762-B9815F0D4614}" srcOrd="3" destOrd="0" parTransId="{1DF9753C-87C4-4ECD-8291-95ABAF312E56}" sibTransId="{6E394137-883D-4A44-810B-D212EB435BF4}"/>
    <dgm:cxn modelId="{C25783E3-32A4-4533-8DC8-F26DB638DAD7}" type="presOf" srcId="{33895B7D-7D19-465A-9762-B9815F0D4614}" destId="{32695C60-3468-4FD2-A3D8-439A70CED49F}" srcOrd="0" destOrd="3" presId="urn:microsoft.com/office/officeart/2005/8/layout/vList2"/>
    <dgm:cxn modelId="{FE6C26E5-BEA9-4B29-8F3A-2139418BC810}" srcId="{6E4A3A49-99AA-4CD1-9379-8AAD59F39521}" destId="{0BC18A02-68DE-4D59-94ED-9A727DF46AB0}" srcOrd="0" destOrd="0" parTransId="{B70BEF1B-A114-47F5-96AD-BA0016317EC0}" sibTransId="{A383B803-DD5B-472B-B671-48298A8B15BA}"/>
    <dgm:cxn modelId="{477C2DE5-6500-49FA-87EC-7FFF6FDB7DC1}" type="presOf" srcId="{2967620E-982E-4C1F-A91E-188E48E178EB}" destId="{32695C60-3468-4FD2-A3D8-439A70CED49F}" srcOrd="0" destOrd="2" presId="urn:microsoft.com/office/officeart/2005/8/layout/vList2"/>
    <dgm:cxn modelId="{563BBFFC-4E9F-44EF-9ACC-00F4212FE5BB}" srcId="{6E4A3A49-99AA-4CD1-9379-8AAD59F39521}" destId="{2967620E-982E-4C1F-A91E-188E48E178EB}" srcOrd="2" destOrd="0" parTransId="{9503DE7C-A9C7-4BD8-9A92-538E21CE320E}" sibTransId="{083B707D-1B27-4607-95DA-B038BE033D91}"/>
    <dgm:cxn modelId="{6A2B4983-EDA5-4C7D-884C-405A6B879026}" type="presParOf" srcId="{82A9B45D-935E-4D51-9E1F-7019A1FE8ECC}" destId="{4810EF91-94B7-41C2-8403-04A04789D818}" srcOrd="0" destOrd="0" presId="urn:microsoft.com/office/officeart/2005/8/layout/vList2"/>
    <dgm:cxn modelId="{4C43B77D-F08F-4D0B-8370-445EBD906723}" type="presParOf" srcId="{82A9B45D-935E-4D51-9E1F-7019A1FE8ECC}" destId="{32695C60-3468-4FD2-A3D8-439A70CED49F}" srcOrd="1" destOrd="0" presId="urn:microsoft.com/office/officeart/2005/8/layout/vList2"/>
    <dgm:cxn modelId="{13B42133-ACA3-4499-8CAC-2326CA46AA30}" type="presParOf" srcId="{82A9B45D-935E-4D51-9E1F-7019A1FE8ECC}" destId="{D1472E88-21F5-4FCB-8FE1-BE5F3B738E8A}" srcOrd="2" destOrd="0" presId="urn:microsoft.com/office/officeart/2005/8/layout/vList2"/>
    <dgm:cxn modelId="{D5A9FA1F-DF42-46E5-BD77-44CD4FD9F048}" type="presParOf" srcId="{82A9B45D-935E-4D51-9E1F-7019A1FE8ECC}" destId="{62047530-F27A-4807-AEFF-66D028EC1C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DC0D7F-8CB1-4877-B3F1-D64081E95A53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A3A49-99AA-4CD1-9379-8AAD59F39521}">
      <dgm:prSet custT="1"/>
      <dgm:spPr>
        <a:solidFill>
          <a:schemeClr val="accent6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Nepozorné, neposedné dítě, které se obtížně soustředí</a:t>
          </a:r>
          <a:endParaRPr lang="en-US" sz="2000" b="1" dirty="0">
            <a:solidFill>
              <a:schemeClr val="bg1"/>
            </a:solidFill>
          </a:endParaRPr>
        </a:p>
      </dgm:t>
    </dgm:pt>
    <dgm:pt modelId="{E8EBABA4-03A3-4150-9B03-8F3DFC977EEA}" type="parTrans" cxnId="{FB0DE9A2-C6F2-4BB6-8210-88C9205B4BB0}">
      <dgm:prSet/>
      <dgm:spPr/>
      <dgm:t>
        <a:bodyPr/>
        <a:lstStyle/>
        <a:p>
          <a:endParaRPr lang="en-US"/>
        </a:p>
      </dgm:t>
    </dgm:pt>
    <dgm:pt modelId="{922A85C0-D3AD-4859-995A-A67491E3445B}" type="sibTrans" cxnId="{FB0DE9A2-C6F2-4BB6-8210-88C9205B4BB0}">
      <dgm:prSet/>
      <dgm:spPr/>
      <dgm:t>
        <a:bodyPr/>
        <a:lstStyle/>
        <a:p>
          <a:endParaRPr lang="en-US"/>
        </a:p>
      </dgm:t>
    </dgm:pt>
    <dgm:pt modelId="{0BC18A02-68DE-4D59-94ED-9A727DF46AB0}">
      <dgm:prSet custT="1"/>
      <dgm:spPr/>
      <dgm:t>
        <a:bodyPr/>
        <a:lstStyle/>
        <a:p>
          <a:r>
            <a:rPr lang="cs-CZ" sz="2000" b="1" dirty="0" err="1"/>
            <a:t>Pedagogicko</a:t>
          </a:r>
          <a:r>
            <a:rPr lang="cs-CZ" sz="2000" b="1" dirty="0"/>
            <a:t>–psychologická poradna HK</a:t>
          </a:r>
          <a:r>
            <a:rPr lang="cs-CZ" sz="2000" dirty="0"/>
            <a:t> - diagnostika  (</a:t>
          </a:r>
          <a:r>
            <a:rPr lang="cs-CZ" sz="2000" dirty="0">
              <a:hlinkClick xmlns:r="http://schemas.openxmlformats.org/officeDocument/2006/relationships" r:id="rId1"/>
            </a:rPr>
            <a:t>www.pppkhk.cz/</a:t>
          </a:r>
          <a:r>
            <a:rPr lang="cs-CZ" sz="2000" dirty="0" err="1">
              <a:hlinkClick xmlns:r="http://schemas.openxmlformats.org/officeDocument/2006/relationships" r:id="rId1"/>
            </a:rPr>
            <a:t>hk</a:t>
          </a:r>
          <a:r>
            <a:rPr lang="cs-CZ" sz="2000" dirty="0">
              <a:hlinkClick xmlns:r="http://schemas.openxmlformats.org/officeDocument/2006/relationships" r:id="rId1"/>
            </a:rPr>
            <a:t>/</a:t>
          </a:r>
          <a:r>
            <a:rPr lang="cs-CZ" sz="2000" dirty="0"/>
            <a:t>)</a:t>
          </a:r>
          <a:endParaRPr lang="en-US" sz="2000" dirty="0"/>
        </a:p>
      </dgm:t>
    </dgm:pt>
    <dgm:pt modelId="{B70BEF1B-A114-47F5-96AD-BA0016317EC0}" type="parTrans" cxnId="{FE6C26E5-BEA9-4B29-8F3A-2139418BC810}">
      <dgm:prSet/>
      <dgm:spPr/>
      <dgm:t>
        <a:bodyPr/>
        <a:lstStyle/>
        <a:p>
          <a:endParaRPr lang="en-US"/>
        </a:p>
      </dgm:t>
    </dgm:pt>
    <dgm:pt modelId="{A383B803-DD5B-472B-B671-48298A8B15BA}" type="sibTrans" cxnId="{FE6C26E5-BEA9-4B29-8F3A-2139418BC810}">
      <dgm:prSet/>
      <dgm:spPr/>
      <dgm:t>
        <a:bodyPr/>
        <a:lstStyle/>
        <a:p>
          <a:endParaRPr lang="en-US"/>
        </a:p>
      </dgm:t>
    </dgm:pt>
    <dgm:pt modelId="{16F71CE5-DBD0-46A8-B84C-B4215451C5C8}">
      <dgm:prSet custT="1"/>
      <dgm:spPr>
        <a:solidFill>
          <a:schemeClr val="accent6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Dítě nerespektuje dospělou autoritu, chodí „za školu“ nebo jinak opakovaně porušuje školní řád</a:t>
          </a:r>
          <a:endParaRPr lang="en-US" sz="2000" b="1" dirty="0">
            <a:solidFill>
              <a:schemeClr val="bg1"/>
            </a:solidFill>
          </a:endParaRPr>
        </a:p>
      </dgm:t>
    </dgm:pt>
    <dgm:pt modelId="{96F2E3A0-F531-4C71-B029-ED7EF28DB509}" type="parTrans" cxnId="{1BDFE84D-BD63-4786-9504-E44E5920D9D2}">
      <dgm:prSet/>
      <dgm:spPr/>
      <dgm:t>
        <a:bodyPr/>
        <a:lstStyle/>
        <a:p>
          <a:endParaRPr lang="en-US"/>
        </a:p>
      </dgm:t>
    </dgm:pt>
    <dgm:pt modelId="{147CCEE0-943C-459B-A8AA-454D99B95888}" type="sibTrans" cxnId="{1BDFE84D-BD63-4786-9504-E44E5920D9D2}">
      <dgm:prSet/>
      <dgm:spPr/>
      <dgm:t>
        <a:bodyPr/>
        <a:lstStyle/>
        <a:p>
          <a:endParaRPr lang="en-US"/>
        </a:p>
      </dgm:t>
    </dgm:pt>
    <dgm:pt modelId="{6DCCA425-7524-422E-8842-E53CAEA25D79}">
      <dgm:prSet custT="1"/>
      <dgm:spPr/>
      <dgm:t>
        <a:bodyPr/>
        <a:lstStyle/>
        <a:p>
          <a:r>
            <a:rPr lang="cs-CZ" sz="2000" b="1" dirty="0"/>
            <a:t>SVP Návrat </a:t>
          </a:r>
          <a:r>
            <a:rPr lang="cs-CZ" sz="2000" dirty="0"/>
            <a:t>(</a:t>
          </a:r>
          <a:r>
            <a:rPr lang="cs-CZ" sz="2000" u="sng" dirty="0">
              <a:solidFill>
                <a:srgbClr val="002060"/>
              </a:solidFill>
              <a:hlinkClick xmlns:r="http://schemas.openxmlformats.org/officeDocument/2006/relationships" r:id="rId2"/>
            </a:rPr>
            <a:t>http://www.svphk.cz/ </a:t>
          </a:r>
          <a:r>
            <a:rPr lang="cs-CZ" sz="2000" dirty="0"/>
            <a:t>)</a:t>
          </a:r>
          <a:endParaRPr lang="en-US" sz="2000" dirty="0"/>
        </a:p>
      </dgm:t>
    </dgm:pt>
    <dgm:pt modelId="{C54086E5-92FB-49EA-9F2B-BD62155D1781}" type="parTrans" cxnId="{209C3A22-0C45-4E40-896C-94C2C2502834}">
      <dgm:prSet/>
      <dgm:spPr/>
      <dgm:t>
        <a:bodyPr/>
        <a:lstStyle/>
        <a:p>
          <a:endParaRPr lang="en-US"/>
        </a:p>
      </dgm:t>
    </dgm:pt>
    <dgm:pt modelId="{245FF0B4-6FA0-4777-9B88-BDFC9B671EF6}" type="sibTrans" cxnId="{209C3A22-0C45-4E40-896C-94C2C2502834}">
      <dgm:prSet/>
      <dgm:spPr/>
      <dgm:t>
        <a:bodyPr/>
        <a:lstStyle/>
        <a:p>
          <a:endParaRPr lang="en-US"/>
        </a:p>
      </dgm:t>
    </dgm:pt>
    <dgm:pt modelId="{E75450B5-D08B-4C84-AAA6-E4129E6DC449}">
      <dgm:prSet custT="1"/>
      <dgm:spPr>
        <a:solidFill>
          <a:schemeClr val="accent6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Dítě má problémy ve vztazích se spolužáky, obtížně se začleňuje do kolektivu </a:t>
          </a:r>
          <a:endParaRPr lang="en-US" sz="2000" b="1" dirty="0">
            <a:solidFill>
              <a:schemeClr val="bg1"/>
            </a:solidFill>
          </a:endParaRPr>
        </a:p>
      </dgm:t>
    </dgm:pt>
    <dgm:pt modelId="{A42354E4-8576-405B-995A-228C6760E331}" type="parTrans" cxnId="{FE2E0A09-5DCD-4E60-A93E-894E857DF193}">
      <dgm:prSet/>
      <dgm:spPr/>
      <dgm:t>
        <a:bodyPr/>
        <a:lstStyle/>
        <a:p>
          <a:endParaRPr lang="en-US"/>
        </a:p>
      </dgm:t>
    </dgm:pt>
    <dgm:pt modelId="{D7AE53A0-3D90-48EE-9346-7125A217CA4C}" type="sibTrans" cxnId="{FE2E0A09-5DCD-4E60-A93E-894E857DF193}">
      <dgm:prSet/>
      <dgm:spPr/>
      <dgm:t>
        <a:bodyPr/>
        <a:lstStyle/>
        <a:p>
          <a:endParaRPr lang="en-US"/>
        </a:p>
      </dgm:t>
    </dgm:pt>
    <dgm:pt modelId="{CC693645-9103-4904-BF45-13D27D037190}">
      <dgm:prSet custT="1"/>
      <dgm:spPr/>
      <dgm:t>
        <a:bodyPr/>
        <a:lstStyle/>
        <a:p>
          <a:r>
            <a:rPr lang="cs-CZ" sz="2000" b="1" kern="1200" dirty="0"/>
            <a:t>Školské poradenské pracoviště Mozaika</a:t>
          </a:r>
          <a:r>
            <a:rPr lang="cs-CZ" sz="2000" kern="1200" dirty="0"/>
            <a:t> (</a:t>
          </a:r>
          <a:r>
            <a:rPr lang="cs-CZ" sz="2000" u="sng" kern="1200" dirty="0">
              <a:solidFill>
                <a:srgbClr val="002060"/>
              </a:solidFill>
              <a:hlinkClick xmlns:r="http://schemas.openxmlformats.org/officeDocument/2006/relationships" r:id="rId3"/>
            </a:rPr>
            <a:t>http://mozaika57.webnode.cz/</a:t>
          </a:r>
          <a:r>
            <a:rPr lang="cs-CZ" sz="2000" u="sng" kern="1200" dirty="0">
              <a:solidFill>
                <a:srgbClr val="002060"/>
              </a:solidFill>
            </a:rPr>
            <a:t> </a:t>
          </a:r>
          <a:r>
            <a:rPr lang="cs-CZ" sz="2000" kern="1200" dirty="0"/>
            <a:t>)</a:t>
          </a:r>
          <a:endParaRPr lang="en-US" sz="2000" kern="1200" dirty="0"/>
        </a:p>
      </dgm:t>
    </dgm:pt>
    <dgm:pt modelId="{1AD91829-2BE0-439F-9007-839BB9C9E685}" type="sibTrans" cxnId="{889F3AE4-2C9A-4DDE-BE04-595BC704812F}">
      <dgm:prSet/>
      <dgm:spPr/>
      <dgm:t>
        <a:bodyPr/>
        <a:lstStyle/>
        <a:p>
          <a:endParaRPr lang="en-US"/>
        </a:p>
      </dgm:t>
    </dgm:pt>
    <dgm:pt modelId="{7876E322-AAFE-4CE6-B793-8920AEE7F92E}" type="parTrans" cxnId="{889F3AE4-2C9A-4DDE-BE04-595BC704812F}">
      <dgm:prSet/>
      <dgm:spPr/>
      <dgm:t>
        <a:bodyPr/>
        <a:lstStyle/>
        <a:p>
          <a:endParaRPr lang="en-US"/>
        </a:p>
      </dgm:t>
    </dgm:pt>
    <dgm:pt modelId="{B8B42E37-6933-4254-A149-74071A9A7E4B}">
      <dgm:prSet custT="1"/>
      <dgm:spPr/>
      <dgm:t>
        <a:bodyPr/>
        <a:lstStyle/>
        <a:p>
          <a:r>
            <a:rPr lang="cs-CZ" sz="2000" b="1" kern="1200" dirty="0"/>
            <a:t>SVP Návrat</a:t>
          </a:r>
          <a:r>
            <a:rPr lang="cs-CZ" sz="2000" kern="1200" dirty="0"/>
            <a:t> (</a:t>
          </a:r>
          <a:r>
            <a:rPr lang="cs-CZ" sz="2000" u="sng" kern="1200" dirty="0">
              <a:solidFill>
                <a:srgbClr val="002060"/>
              </a:solidFill>
              <a:hlinkClick xmlns:r="http://schemas.openxmlformats.org/officeDocument/2006/relationships" r:id="rId2"/>
            </a:rPr>
            <a:t>http://www.svphk.cz/ </a:t>
          </a:r>
          <a:r>
            <a:rPr lang="cs-CZ" sz="2000" kern="1200" dirty="0"/>
            <a:t>)</a:t>
          </a:r>
        </a:p>
      </dgm:t>
    </dgm:pt>
    <dgm:pt modelId="{FFE6E6FC-3E40-4F49-AB7F-7E672601C903}" type="parTrans" cxnId="{16B5B0D3-D971-48C9-A136-1FFAC2DF20B2}">
      <dgm:prSet/>
      <dgm:spPr/>
      <dgm:t>
        <a:bodyPr/>
        <a:lstStyle/>
        <a:p>
          <a:endParaRPr lang="cs-CZ"/>
        </a:p>
      </dgm:t>
    </dgm:pt>
    <dgm:pt modelId="{86D295C7-77F2-4655-BB6D-3DD0EF96D976}" type="sibTrans" cxnId="{16B5B0D3-D971-48C9-A136-1FFAC2DF20B2}">
      <dgm:prSet/>
      <dgm:spPr/>
      <dgm:t>
        <a:bodyPr/>
        <a:lstStyle/>
        <a:p>
          <a:endParaRPr lang="cs-CZ"/>
        </a:p>
      </dgm:t>
    </dgm:pt>
    <dgm:pt modelId="{B9B90D13-CD03-4F4E-94F7-DAE0C2F2B4B5}">
      <dgm:prSet custT="1"/>
      <dgm:spPr/>
      <dgm:t>
        <a:bodyPr/>
        <a:lstStyle/>
        <a:p>
          <a:r>
            <a:rPr lang="cs-CZ" sz="2000" b="1" kern="1200" dirty="0" err="1"/>
            <a:t>Aufori</a:t>
          </a:r>
          <a:r>
            <a:rPr lang="cs-CZ" sz="2000" kern="1200" dirty="0"/>
            <a:t> – motivačně -terapeutická skupina pro děti ze sociálně slabého prostředí (</a:t>
          </a:r>
          <a:r>
            <a:rPr lang="cs-CZ" sz="20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http://www.aufori.cz/co-delame/2-uncategorised/105-uci-se-cela-rodina-2016</a:t>
          </a:r>
          <a:r>
            <a:rPr lang="cs-CZ" sz="2000" kern="1200" dirty="0"/>
            <a:t>)</a:t>
          </a:r>
        </a:p>
      </dgm:t>
    </dgm:pt>
    <dgm:pt modelId="{9F368930-8CAB-4187-8367-9F41C35E9AFD}" type="parTrans" cxnId="{E6E246E1-2390-4A26-A04E-2C46A46321FF}">
      <dgm:prSet/>
      <dgm:spPr/>
      <dgm:t>
        <a:bodyPr/>
        <a:lstStyle/>
        <a:p>
          <a:endParaRPr lang="cs-CZ"/>
        </a:p>
      </dgm:t>
    </dgm:pt>
    <dgm:pt modelId="{0754ABD0-17F6-4773-A29A-B6D6A7E4CDD5}" type="sibTrans" cxnId="{E6E246E1-2390-4A26-A04E-2C46A46321FF}">
      <dgm:prSet/>
      <dgm:spPr/>
      <dgm:t>
        <a:bodyPr/>
        <a:lstStyle/>
        <a:p>
          <a:endParaRPr lang="cs-CZ"/>
        </a:p>
      </dgm:t>
    </dgm:pt>
    <dgm:pt modelId="{82A9B45D-935E-4D51-9E1F-7019A1FE8ECC}" type="pres">
      <dgm:prSet presAssocID="{50DC0D7F-8CB1-4877-B3F1-D64081E95A53}" presName="linear" presStyleCnt="0">
        <dgm:presLayoutVars>
          <dgm:animLvl val="lvl"/>
          <dgm:resizeHandles val="exact"/>
        </dgm:presLayoutVars>
      </dgm:prSet>
      <dgm:spPr/>
    </dgm:pt>
    <dgm:pt modelId="{4810EF91-94B7-41C2-8403-04A04789D818}" type="pres">
      <dgm:prSet presAssocID="{6E4A3A49-99AA-4CD1-9379-8AAD59F39521}" presName="parentText" presStyleLbl="node1" presStyleIdx="0" presStyleCnt="3" custScaleX="99989" custScaleY="93482">
        <dgm:presLayoutVars>
          <dgm:chMax val="0"/>
          <dgm:bulletEnabled val="1"/>
        </dgm:presLayoutVars>
      </dgm:prSet>
      <dgm:spPr/>
    </dgm:pt>
    <dgm:pt modelId="{32695C60-3468-4FD2-A3D8-439A70CED49F}" type="pres">
      <dgm:prSet presAssocID="{6E4A3A49-99AA-4CD1-9379-8AAD59F39521}" presName="childText" presStyleLbl="revTx" presStyleIdx="0" presStyleCnt="3">
        <dgm:presLayoutVars>
          <dgm:bulletEnabled val="1"/>
        </dgm:presLayoutVars>
      </dgm:prSet>
      <dgm:spPr/>
    </dgm:pt>
    <dgm:pt modelId="{D1472E88-21F5-4FCB-8FE1-BE5F3B738E8A}" type="pres">
      <dgm:prSet presAssocID="{16F71CE5-DBD0-46A8-B84C-B4215451C5C8}" presName="parentText" presStyleLbl="node1" presStyleIdx="1" presStyleCnt="3" custScaleY="110719">
        <dgm:presLayoutVars>
          <dgm:chMax val="0"/>
          <dgm:bulletEnabled val="1"/>
        </dgm:presLayoutVars>
      </dgm:prSet>
      <dgm:spPr/>
    </dgm:pt>
    <dgm:pt modelId="{62047530-F27A-4807-AEFF-66D028EC1C5B}" type="pres">
      <dgm:prSet presAssocID="{16F71CE5-DBD0-46A8-B84C-B4215451C5C8}" presName="childText" presStyleLbl="revTx" presStyleIdx="1" presStyleCnt="3">
        <dgm:presLayoutVars>
          <dgm:bulletEnabled val="1"/>
        </dgm:presLayoutVars>
      </dgm:prSet>
      <dgm:spPr/>
    </dgm:pt>
    <dgm:pt modelId="{3FA4FE83-A6C3-4C5F-959E-B9286A87EAA7}" type="pres">
      <dgm:prSet presAssocID="{E75450B5-D08B-4C84-AAA6-E4129E6DC449}" presName="parentText" presStyleLbl="node1" presStyleIdx="2" presStyleCnt="3" custScaleY="86641" custLinFactNeighborX="140" custLinFactNeighborY="-295">
        <dgm:presLayoutVars>
          <dgm:chMax val="0"/>
          <dgm:bulletEnabled val="1"/>
        </dgm:presLayoutVars>
      </dgm:prSet>
      <dgm:spPr/>
    </dgm:pt>
    <dgm:pt modelId="{A905092B-03AB-46A0-92DF-D1C7E2E5044F}" type="pres">
      <dgm:prSet presAssocID="{E75450B5-D08B-4C84-AAA6-E4129E6DC44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E2E0A09-5DCD-4E60-A93E-894E857DF193}" srcId="{50DC0D7F-8CB1-4877-B3F1-D64081E95A53}" destId="{E75450B5-D08B-4C84-AAA6-E4129E6DC449}" srcOrd="2" destOrd="0" parTransId="{A42354E4-8576-405B-995A-228C6760E331}" sibTransId="{D7AE53A0-3D90-48EE-9346-7125A217CA4C}"/>
    <dgm:cxn modelId="{209C3A22-0C45-4E40-896C-94C2C2502834}" srcId="{16F71CE5-DBD0-46A8-B84C-B4215451C5C8}" destId="{6DCCA425-7524-422E-8842-E53CAEA25D79}" srcOrd="0" destOrd="0" parTransId="{C54086E5-92FB-49EA-9F2B-BD62155D1781}" sibTransId="{245FF0B4-6FA0-4777-9B88-BDFC9B671EF6}"/>
    <dgm:cxn modelId="{0A95D538-0C7E-4A13-85A6-065576E78820}" type="presOf" srcId="{B8B42E37-6933-4254-A149-74071A9A7E4B}" destId="{A905092B-03AB-46A0-92DF-D1C7E2E5044F}" srcOrd="0" destOrd="1" presId="urn:microsoft.com/office/officeart/2005/8/layout/vList2"/>
    <dgm:cxn modelId="{59B8483E-F153-45B4-A976-5F7138FEE125}" type="presOf" srcId="{50DC0D7F-8CB1-4877-B3F1-D64081E95A53}" destId="{82A9B45D-935E-4D51-9E1F-7019A1FE8ECC}" srcOrd="0" destOrd="0" presId="urn:microsoft.com/office/officeart/2005/8/layout/vList2"/>
    <dgm:cxn modelId="{6343404C-C9EF-4D2E-93C2-6DC43CC9A5F5}" type="presOf" srcId="{6E4A3A49-99AA-4CD1-9379-8AAD59F39521}" destId="{4810EF91-94B7-41C2-8403-04A04789D818}" srcOrd="0" destOrd="0" presId="urn:microsoft.com/office/officeart/2005/8/layout/vList2"/>
    <dgm:cxn modelId="{4151546D-D0C8-4DDC-8EAD-B0F8677FC58D}" type="presOf" srcId="{E75450B5-D08B-4C84-AAA6-E4129E6DC449}" destId="{3FA4FE83-A6C3-4C5F-959E-B9286A87EAA7}" srcOrd="0" destOrd="0" presId="urn:microsoft.com/office/officeart/2005/8/layout/vList2"/>
    <dgm:cxn modelId="{1BDFE84D-BD63-4786-9504-E44E5920D9D2}" srcId="{50DC0D7F-8CB1-4877-B3F1-D64081E95A53}" destId="{16F71CE5-DBD0-46A8-B84C-B4215451C5C8}" srcOrd="1" destOrd="0" parTransId="{96F2E3A0-F531-4C71-B029-ED7EF28DB509}" sibTransId="{147CCEE0-943C-459B-A8AA-454D99B95888}"/>
    <dgm:cxn modelId="{4207B97C-7F9A-483F-AE74-D56B7FED9DB4}" type="presOf" srcId="{B9B90D13-CD03-4F4E-94F7-DAE0C2F2B4B5}" destId="{A905092B-03AB-46A0-92DF-D1C7E2E5044F}" srcOrd="0" destOrd="2" presId="urn:microsoft.com/office/officeart/2005/8/layout/vList2"/>
    <dgm:cxn modelId="{1810B095-2B33-4E70-88CC-C8497C8838F5}" type="presOf" srcId="{16F71CE5-DBD0-46A8-B84C-B4215451C5C8}" destId="{D1472E88-21F5-4FCB-8FE1-BE5F3B738E8A}" srcOrd="0" destOrd="0" presId="urn:microsoft.com/office/officeart/2005/8/layout/vList2"/>
    <dgm:cxn modelId="{FB0DE9A2-C6F2-4BB6-8210-88C9205B4BB0}" srcId="{50DC0D7F-8CB1-4877-B3F1-D64081E95A53}" destId="{6E4A3A49-99AA-4CD1-9379-8AAD59F39521}" srcOrd="0" destOrd="0" parTransId="{E8EBABA4-03A3-4150-9B03-8F3DFC977EEA}" sibTransId="{922A85C0-D3AD-4859-995A-A67491E3445B}"/>
    <dgm:cxn modelId="{A2AAE0AE-5A7D-40B9-B63C-8ACA6CFDF588}" type="presOf" srcId="{CC693645-9103-4904-BF45-13D27D037190}" destId="{A905092B-03AB-46A0-92DF-D1C7E2E5044F}" srcOrd="0" destOrd="0" presId="urn:microsoft.com/office/officeart/2005/8/layout/vList2"/>
    <dgm:cxn modelId="{6B5E29C9-B675-4D5F-B08B-C495FD9A66E3}" type="presOf" srcId="{0BC18A02-68DE-4D59-94ED-9A727DF46AB0}" destId="{32695C60-3468-4FD2-A3D8-439A70CED49F}" srcOrd="0" destOrd="0" presId="urn:microsoft.com/office/officeart/2005/8/layout/vList2"/>
    <dgm:cxn modelId="{16B5B0D3-D971-48C9-A136-1FFAC2DF20B2}" srcId="{E75450B5-D08B-4C84-AAA6-E4129E6DC449}" destId="{B8B42E37-6933-4254-A149-74071A9A7E4B}" srcOrd="1" destOrd="0" parTransId="{FFE6E6FC-3E40-4F49-AB7F-7E672601C903}" sibTransId="{86D295C7-77F2-4655-BB6D-3DD0EF96D976}"/>
    <dgm:cxn modelId="{66B219D5-47F5-42B2-A7AA-ADA7133BCA52}" type="presOf" srcId="{6DCCA425-7524-422E-8842-E53CAEA25D79}" destId="{62047530-F27A-4807-AEFF-66D028EC1C5B}" srcOrd="0" destOrd="0" presId="urn:microsoft.com/office/officeart/2005/8/layout/vList2"/>
    <dgm:cxn modelId="{E6E246E1-2390-4A26-A04E-2C46A46321FF}" srcId="{E75450B5-D08B-4C84-AAA6-E4129E6DC449}" destId="{B9B90D13-CD03-4F4E-94F7-DAE0C2F2B4B5}" srcOrd="2" destOrd="0" parTransId="{9F368930-8CAB-4187-8367-9F41C35E9AFD}" sibTransId="{0754ABD0-17F6-4773-A29A-B6D6A7E4CDD5}"/>
    <dgm:cxn modelId="{889F3AE4-2C9A-4DDE-BE04-595BC704812F}" srcId="{E75450B5-D08B-4C84-AAA6-E4129E6DC449}" destId="{CC693645-9103-4904-BF45-13D27D037190}" srcOrd="0" destOrd="0" parTransId="{7876E322-AAFE-4CE6-B793-8920AEE7F92E}" sibTransId="{1AD91829-2BE0-439F-9007-839BB9C9E685}"/>
    <dgm:cxn modelId="{FE6C26E5-BEA9-4B29-8F3A-2139418BC810}" srcId="{6E4A3A49-99AA-4CD1-9379-8AAD59F39521}" destId="{0BC18A02-68DE-4D59-94ED-9A727DF46AB0}" srcOrd="0" destOrd="0" parTransId="{B70BEF1B-A114-47F5-96AD-BA0016317EC0}" sibTransId="{A383B803-DD5B-472B-B671-48298A8B15BA}"/>
    <dgm:cxn modelId="{6A2B4983-EDA5-4C7D-884C-405A6B879026}" type="presParOf" srcId="{82A9B45D-935E-4D51-9E1F-7019A1FE8ECC}" destId="{4810EF91-94B7-41C2-8403-04A04789D818}" srcOrd="0" destOrd="0" presId="urn:microsoft.com/office/officeart/2005/8/layout/vList2"/>
    <dgm:cxn modelId="{4C43B77D-F08F-4D0B-8370-445EBD906723}" type="presParOf" srcId="{82A9B45D-935E-4D51-9E1F-7019A1FE8ECC}" destId="{32695C60-3468-4FD2-A3D8-439A70CED49F}" srcOrd="1" destOrd="0" presId="urn:microsoft.com/office/officeart/2005/8/layout/vList2"/>
    <dgm:cxn modelId="{13B42133-ACA3-4499-8CAC-2326CA46AA30}" type="presParOf" srcId="{82A9B45D-935E-4D51-9E1F-7019A1FE8ECC}" destId="{D1472E88-21F5-4FCB-8FE1-BE5F3B738E8A}" srcOrd="2" destOrd="0" presId="urn:microsoft.com/office/officeart/2005/8/layout/vList2"/>
    <dgm:cxn modelId="{D5A9FA1F-DF42-46E5-BD77-44CD4FD9F048}" type="presParOf" srcId="{82A9B45D-935E-4D51-9E1F-7019A1FE8ECC}" destId="{62047530-F27A-4807-AEFF-66D028EC1C5B}" srcOrd="3" destOrd="0" presId="urn:microsoft.com/office/officeart/2005/8/layout/vList2"/>
    <dgm:cxn modelId="{6D2822CC-236A-4726-8BA2-94EB0FD9BF81}" type="presParOf" srcId="{82A9B45D-935E-4D51-9E1F-7019A1FE8ECC}" destId="{3FA4FE83-A6C3-4C5F-959E-B9286A87EAA7}" srcOrd="4" destOrd="0" presId="urn:microsoft.com/office/officeart/2005/8/layout/vList2"/>
    <dgm:cxn modelId="{EB45C11A-101A-4075-801E-C56C40460C39}" type="presParOf" srcId="{82A9B45D-935E-4D51-9E1F-7019A1FE8ECC}" destId="{A905092B-03AB-46A0-92DF-D1C7E2E5044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7E5FBB-692B-48D4-B494-F1658EE314A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D05D07-14FF-4B61-9CA7-A64F7898A7E1}">
      <dgm:prSet phldrT="[Text]" custT="1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r>
            <a:rPr lang="cs-CZ" sz="2200" b="1" dirty="0">
              <a:solidFill>
                <a:schemeClr val="bg1"/>
              </a:solidFill>
            </a:rPr>
            <a:t>II.4.</a:t>
          </a:r>
        </a:p>
        <a:p>
          <a:r>
            <a:rPr lang="cs-CZ" sz="2200" b="1" dirty="0">
              <a:solidFill>
                <a:schemeClr val="bg1"/>
              </a:solidFill>
            </a:rPr>
            <a:t>práce s narušenými vztahy v třídním kolektivu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7A226A-2DDD-4EF5-AE08-E616C83C3EB3}" type="sibTrans" cxnId="{7C53D730-F9FE-4053-ABA7-18806CF42D2B}">
      <dgm:prSet/>
      <dgm:spPr/>
      <dgm:t>
        <a:bodyPr/>
        <a:lstStyle/>
        <a:p>
          <a:endParaRPr lang="cs-CZ"/>
        </a:p>
      </dgm:t>
    </dgm:pt>
    <dgm:pt modelId="{C534CF48-D5FE-4F85-8847-81076FA8392A}" type="parTrans" cxnId="{7C53D730-F9FE-4053-ABA7-18806CF42D2B}">
      <dgm:prSet/>
      <dgm:spPr/>
      <dgm:t>
        <a:bodyPr/>
        <a:lstStyle/>
        <a:p>
          <a:endParaRPr lang="cs-CZ"/>
        </a:p>
      </dgm:t>
    </dgm:pt>
    <dgm:pt modelId="{15C7F7EC-AB16-49DB-AC45-6C1244EA3D41}">
      <dgm:prSet phldrT="[Text]" custT="1"/>
      <dgm:spPr>
        <a:solidFill>
          <a:srgbClr val="FF6A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pPr>
            <a:spcAft>
              <a:spcPts val="924"/>
            </a:spcAft>
          </a:pPr>
          <a:r>
            <a:rPr lang="cs-CZ" sz="2200" b="1" dirty="0">
              <a:solidFill>
                <a:schemeClr val="bg1"/>
              </a:solidFill>
            </a:rPr>
            <a:t>II.3.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preventivní programy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0736E97-C2F9-420B-8622-E8C3854B510D}" type="sibTrans" cxnId="{B5E95161-F5C2-44EB-B5FE-1E58241E1BC6}">
      <dgm:prSet/>
      <dgm:spPr/>
      <dgm:t>
        <a:bodyPr/>
        <a:lstStyle/>
        <a:p>
          <a:endParaRPr lang="cs-CZ"/>
        </a:p>
      </dgm:t>
    </dgm:pt>
    <dgm:pt modelId="{C505B025-B133-4FA0-8B08-7DB6065176E4}" type="parTrans" cxnId="{B5E95161-F5C2-44EB-B5FE-1E58241E1BC6}">
      <dgm:prSet/>
      <dgm:spPr/>
      <dgm:t>
        <a:bodyPr/>
        <a:lstStyle/>
        <a:p>
          <a:endParaRPr lang="cs-CZ"/>
        </a:p>
      </dgm:t>
    </dgm:pt>
    <dgm:pt modelId="{DB72A99E-D7F9-4DA9-8F9C-31AD5E369BC6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cs-CZ" sz="2200" dirty="0">
            <a:solidFill>
              <a:schemeClr val="bg1"/>
            </a:solidFill>
          </a:endParaRPr>
        </a:p>
        <a:p>
          <a:r>
            <a:rPr lang="cs-CZ" sz="2200" b="1" dirty="0">
              <a:solidFill>
                <a:schemeClr val="bg1"/>
              </a:solidFill>
            </a:rPr>
            <a:t>II.2.</a:t>
          </a:r>
        </a:p>
        <a:p>
          <a:r>
            <a:rPr lang="cs-CZ" sz="2200" b="1" dirty="0">
              <a:solidFill>
                <a:schemeClr val="bg1"/>
              </a:solidFill>
            </a:rPr>
            <a:t>preventivní práce       s třídním kolektivem </a:t>
          </a:r>
          <a:r>
            <a:rPr lang="cs-CZ" sz="1800" dirty="0">
              <a:solidFill>
                <a:schemeClr val="bg1"/>
              </a:solidFill>
            </a:rPr>
            <a:t>(adaptační kurzy, hodiny etické výchovy,..) </a:t>
          </a:r>
          <a:endParaRPr lang="cs-CZ" sz="2200" dirty="0">
            <a:solidFill>
              <a:schemeClr val="bg1"/>
            </a:solidFill>
          </a:endParaRPr>
        </a:p>
        <a:p>
          <a:endParaRPr lang="cs-CZ" sz="18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1C89DFC-7A00-4DA3-8A93-E9D6FF4F4B68}" type="sibTrans" cxnId="{6784B2FD-BDD6-4D07-9358-6321F48C2990}">
      <dgm:prSet/>
      <dgm:spPr/>
      <dgm:t>
        <a:bodyPr/>
        <a:lstStyle/>
        <a:p>
          <a:endParaRPr lang="cs-CZ"/>
        </a:p>
      </dgm:t>
    </dgm:pt>
    <dgm:pt modelId="{E49E5E4A-6199-49DD-AC98-17D4CBD97DF6}" type="parTrans" cxnId="{6784B2FD-BDD6-4D07-9358-6321F48C2990}">
      <dgm:prSet/>
      <dgm:spPr/>
      <dgm:t>
        <a:bodyPr/>
        <a:lstStyle/>
        <a:p>
          <a:endParaRPr lang="cs-CZ"/>
        </a:p>
      </dgm:t>
    </dgm:pt>
    <dgm:pt modelId="{EF89D0D3-E405-4B65-A3EC-B1B96E9F0011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pPr>
            <a:spcAft>
              <a:spcPts val="924"/>
            </a:spcAft>
          </a:pPr>
          <a:r>
            <a:rPr lang="cs-CZ" sz="2200" b="1" dirty="0">
              <a:solidFill>
                <a:schemeClr val="bg1"/>
              </a:solidFill>
            </a:rPr>
            <a:t>II.1.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osvětové besedy 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a přednášky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5B7D0E-8DAD-44A3-93C0-655546327A7D}" type="sibTrans" cxnId="{0345A008-09E0-46AB-A9AE-E0329412D322}">
      <dgm:prSet/>
      <dgm:spPr/>
      <dgm:t>
        <a:bodyPr/>
        <a:lstStyle/>
        <a:p>
          <a:endParaRPr lang="cs-CZ"/>
        </a:p>
      </dgm:t>
    </dgm:pt>
    <dgm:pt modelId="{ACD8E7D8-C993-4F93-8660-EB5059F60247}" type="parTrans" cxnId="{0345A008-09E0-46AB-A9AE-E0329412D322}">
      <dgm:prSet/>
      <dgm:spPr/>
      <dgm:t>
        <a:bodyPr/>
        <a:lstStyle/>
        <a:p>
          <a:endParaRPr lang="cs-CZ"/>
        </a:p>
      </dgm:t>
    </dgm:pt>
    <dgm:pt modelId="{6B1172BD-9F18-4860-8499-58710E83C882}" type="pres">
      <dgm:prSet presAssocID="{5D7E5FBB-692B-48D4-B494-F1658EE314A5}" presName="diagram" presStyleCnt="0">
        <dgm:presLayoutVars>
          <dgm:dir/>
          <dgm:resizeHandles val="exact"/>
        </dgm:presLayoutVars>
      </dgm:prSet>
      <dgm:spPr/>
    </dgm:pt>
    <dgm:pt modelId="{23921F1A-5C81-489A-96DE-15F591AABCAE}" type="pres">
      <dgm:prSet presAssocID="{EF89D0D3-E405-4B65-A3EC-B1B96E9F0011}" presName="node" presStyleLbl="node1" presStyleIdx="0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D396AF8-3609-4AC1-AA26-D4AF5BA775C7}" type="pres">
      <dgm:prSet presAssocID="{675B7D0E-8DAD-44A3-93C0-655546327A7D}" presName="sibTrans" presStyleCnt="0"/>
      <dgm:spPr/>
    </dgm:pt>
    <dgm:pt modelId="{40E25298-47ED-4EDC-8AE9-1AD60C0F24D8}" type="pres">
      <dgm:prSet presAssocID="{DB72A99E-D7F9-4DA9-8F9C-31AD5E369BC6}" presName="node" presStyleLbl="node1" presStyleIdx="1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A9BF462-74F1-4DB9-A0C8-B04DD9D75F89}" type="pres">
      <dgm:prSet presAssocID="{E1C89DFC-7A00-4DA3-8A93-E9D6FF4F4B68}" presName="sibTrans" presStyleCnt="0"/>
      <dgm:spPr/>
    </dgm:pt>
    <dgm:pt modelId="{70F77D4D-7913-4FA1-ABA2-D20DEEACD5C9}" type="pres">
      <dgm:prSet presAssocID="{15C7F7EC-AB16-49DB-AC45-6C1244EA3D41}" presName="node" presStyleLbl="node1" presStyleIdx="2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84572F8-161B-4E8B-8613-E3469B29F436}" type="pres">
      <dgm:prSet presAssocID="{80736E97-C2F9-420B-8622-E8C3854B510D}" presName="sibTrans" presStyleCnt="0"/>
      <dgm:spPr/>
    </dgm:pt>
    <dgm:pt modelId="{4D623A1D-F559-41B0-AB1D-595469500A12}" type="pres">
      <dgm:prSet presAssocID="{92D05D07-14FF-4B61-9CA7-A64F7898A7E1}" presName="node" presStyleLbl="node1" presStyleIdx="3" presStyleCnt="4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54795500-7824-4E95-B212-ECD3DD56D0EE}" type="presOf" srcId="{DB72A99E-D7F9-4DA9-8F9C-31AD5E369BC6}" destId="{40E25298-47ED-4EDC-8AE9-1AD60C0F24D8}" srcOrd="0" destOrd="0" presId="urn:microsoft.com/office/officeart/2005/8/layout/default#2"/>
    <dgm:cxn modelId="{0345A008-09E0-46AB-A9AE-E0329412D322}" srcId="{5D7E5FBB-692B-48D4-B494-F1658EE314A5}" destId="{EF89D0D3-E405-4B65-A3EC-B1B96E9F0011}" srcOrd="0" destOrd="0" parTransId="{ACD8E7D8-C993-4F93-8660-EB5059F60247}" sibTransId="{675B7D0E-8DAD-44A3-93C0-655546327A7D}"/>
    <dgm:cxn modelId="{6814F41D-0836-4099-A82B-8C4F198B79BD}" type="presOf" srcId="{EF89D0D3-E405-4B65-A3EC-B1B96E9F0011}" destId="{23921F1A-5C81-489A-96DE-15F591AABCAE}" srcOrd="0" destOrd="0" presId="urn:microsoft.com/office/officeart/2005/8/layout/default#2"/>
    <dgm:cxn modelId="{8859E922-BCDD-481B-A793-8E61FBD99D7C}" type="presOf" srcId="{5D7E5FBB-692B-48D4-B494-F1658EE314A5}" destId="{6B1172BD-9F18-4860-8499-58710E83C882}" srcOrd="0" destOrd="0" presId="urn:microsoft.com/office/officeart/2005/8/layout/default#2"/>
    <dgm:cxn modelId="{7C53D730-F9FE-4053-ABA7-18806CF42D2B}" srcId="{5D7E5FBB-692B-48D4-B494-F1658EE314A5}" destId="{92D05D07-14FF-4B61-9CA7-A64F7898A7E1}" srcOrd="3" destOrd="0" parTransId="{C534CF48-D5FE-4F85-8847-81076FA8392A}" sibTransId="{FB7A226A-2DDD-4EF5-AE08-E616C83C3EB3}"/>
    <dgm:cxn modelId="{B5E95161-F5C2-44EB-B5FE-1E58241E1BC6}" srcId="{5D7E5FBB-692B-48D4-B494-F1658EE314A5}" destId="{15C7F7EC-AB16-49DB-AC45-6C1244EA3D41}" srcOrd="2" destOrd="0" parTransId="{C505B025-B133-4FA0-8B08-7DB6065176E4}" sibTransId="{80736E97-C2F9-420B-8622-E8C3854B510D}"/>
    <dgm:cxn modelId="{6A80214A-B3D2-44D6-95D4-1425872A5C79}" type="presOf" srcId="{15C7F7EC-AB16-49DB-AC45-6C1244EA3D41}" destId="{70F77D4D-7913-4FA1-ABA2-D20DEEACD5C9}" srcOrd="0" destOrd="0" presId="urn:microsoft.com/office/officeart/2005/8/layout/default#2"/>
    <dgm:cxn modelId="{5F4C269F-8879-4C90-BEB6-2EACCAD15127}" type="presOf" srcId="{92D05D07-14FF-4B61-9CA7-A64F7898A7E1}" destId="{4D623A1D-F559-41B0-AB1D-595469500A12}" srcOrd="0" destOrd="0" presId="urn:microsoft.com/office/officeart/2005/8/layout/default#2"/>
    <dgm:cxn modelId="{6784B2FD-BDD6-4D07-9358-6321F48C2990}" srcId="{5D7E5FBB-692B-48D4-B494-F1658EE314A5}" destId="{DB72A99E-D7F9-4DA9-8F9C-31AD5E369BC6}" srcOrd="1" destOrd="0" parTransId="{E49E5E4A-6199-49DD-AC98-17D4CBD97DF6}" sibTransId="{E1C89DFC-7A00-4DA3-8A93-E9D6FF4F4B68}"/>
    <dgm:cxn modelId="{1C0F0BFA-B074-4A01-985C-60103D266F3B}" type="presParOf" srcId="{6B1172BD-9F18-4860-8499-58710E83C882}" destId="{23921F1A-5C81-489A-96DE-15F591AABCAE}" srcOrd="0" destOrd="0" presId="urn:microsoft.com/office/officeart/2005/8/layout/default#2"/>
    <dgm:cxn modelId="{FFE8DFDB-31C9-4323-93B5-5E4B7FAD4606}" type="presParOf" srcId="{6B1172BD-9F18-4860-8499-58710E83C882}" destId="{5D396AF8-3609-4AC1-AA26-D4AF5BA775C7}" srcOrd="1" destOrd="0" presId="urn:microsoft.com/office/officeart/2005/8/layout/default#2"/>
    <dgm:cxn modelId="{447EFB80-03CC-45FC-A459-6DEB45AD1C3B}" type="presParOf" srcId="{6B1172BD-9F18-4860-8499-58710E83C882}" destId="{40E25298-47ED-4EDC-8AE9-1AD60C0F24D8}" srcOrd="2" destOrd="0" presId="urn:microsoft.com/office/officeart/2005/8/layout/default#2"/>
    <dgm:cxn modelId="{F7489B93-B7C4-41AF-92AF-A9F66D351D18}" type="presParOf" srcId="{6B1172BD-9F18-4860-8499-58710E83C882}" destId="{FA9BF462-74F1-4DB9-A0C8-B04DD9D75F89}" srcOrd="3" destOrd="0" presId="urn:microsoft.com/office/officeart/2005/8/layout/default#2"/>
    <dgm:cxn modelId="{57A8C3DC-FB39-4C45-9A0A-547E77311808}" type="presParOf" srcId="{6B1172BD-9F18-4860-8499-58710E83C882}" destId="{70F77D4D-7913-4FA1-ABA2-D20DEEACD5C9}" srcOrd="4" destOrd="0" presId="urn:microsoft.com/office/officeart/2005/8/layout/default#2"/>
    <dgm:cxn modelId="{555A9FB8-7F4A-445E-BA4E-B8A6A094D2BE}" type="presParOf" srcId="{6B1172BD-9F18-4860-8499-58710E83C882}" destId="{C84572F8-161B-4E8B-8613-E3469B29F436}" srcOrd="5" destOrd="0" presId="urn:microsoft.com/office/officeart/2005/8/layout/default#2"/>
    <dgm:cxn modelId="{E8296934-2C55-44D2-B9F8-E4E1E91CA1C3}" type="presParOf" srcId="{6B1172BD-9F18-4860-8499-58710E83C882}" destId="{4D623A1D-F559-41B0-AB1D-595469500A12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7E5FBB-692B-48D4-B494-F1658EE314A5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D05D07-14FF-4B61-9CA7-A64F7898A7E1}">
      <dgm:prSet phldrT="[Text]" custT="1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r>
            <a:rPr lang="cs-CZ" sz="2200" b="1" dirty="0">
              <a:solidFill>
                <a:schemeClr val="bg1"/>
              </a:solidFill>
            </a:rPr>
            <a:t>III.3.</a:t>
          </a:r>
        </a:p>
        <a:p>
          <a:r>
            <a:rPr lang="cs-CZ" sz="2200" b="1" dirty="0">
              <a:solidFill>
                <a:schemeClr val="bg1"/>
              </a:solidFill>
            </a:rPr>
            <a:t>rodina ohrožená chudobou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7A226A-2DDD-4EF5-AE08-E616C83C3EB3}" type="sibTrans" cxnId="{7C53D730-F9FE-4053-ABA7-18806CF42D2B}">
      <dgm:prSet/>
      <dgm:spPr/>
      <dgm:t>
        <a:bodyPr/>
        <a:lstStyle/>
        <a:p>
          <a:endParaRPr lang="cs-CZ"/>
        </a:p>
      </dgm:t>
    </dgm:pt>
    <dgm:pt modelId="{C534CF48-D5FE-4F85-8847-81076FA8392A}" type="parTrans" cxnId="{7C53D730-F9FE-4053-ABA7-18806CF42D2B}">
      <dgm:prSet/>
      <dgm:spPr/>
      <dgm:t>
        <a:bodyPr/>
        <a:lstStyle/>
        <a:p>
          <a:endParaRPr lang="cs-CZ"/>
        </a:p>
      </dgm:t>
    </dgm:pt>
    <dgm:pt modelId="{DB72A99E-D7F9-4DA9-8F9C-31AD5E369BC6}">
      <dgm:prSet phldrT="[Text]" custT="1"/>
      <dgm:spPr>
        <a:solidFill>
          <a:srgbClr val="FF6A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pPr>
            <a:spcAft>
              <a:spcPts val="924"/>
            </a:spcAft>
          </a:pPr>
          <a:r>
            <a:rPr lang="cs-CZ" sz="2200" b="1" dirty="0">
              <a:solidFill>
                <a:schemeClr val="bg1"/>
              </a:solidFill>
            </a:rPr>
            <a:t>III.2.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nedostatky 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v rodičovské péči</a:t>
          </a:r>
          <a:r>
            <a:rPr lang="cs-CZ" sz="2200" dirty="0">
              <a:solidFill>
                <a:schemeClr val="bg1"/>
              </a:solidFill>
            </a:rPr>
            <a:t> </a:t>
          </a:r>
        </a:p>
        <a:p>
          <a:pPr>
            <a:spcAft>
              <a:spcPct val="35000"/>
            </a:spcAft>
          </a:pPr>
          <a:endParaRPr lang="cs-CZ" sz="18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1C89DFC-7A00-4DA3-8A93-E9D6FF4F4B68}" type="sibTrans" cxnId="{6784B2FD-BDD6-4D07-9358-6321F48C2990}">
      <dgm:prSet/>
      <dgm:spPr/>
      <dgm:t>
        <a:bodyPr/>
        <a:lstStyle/>
        <a:p>
          <a:endParaRPr lang="cs-CZ"/>
        </a:p>
      </dgm:t>
    </dgm:pt>
    <dgm:pt modelId="{E49E5E4A-6199-49DD-AC98-17D4CBD97DF6}" type="parTrans" cxnId="{6784B2FD-BDD6-4D07-9358-6321F48C2990}">
      <dgm:prSet/>
      <dgm:spPr/>
      <dgm:t>
        <a:bodyPr/>
        <a:lstStyle/>
        <a:p>
          <a:endParaRPr lang="cs-CZ"/>
        </a:p>
      </dgm:t>
    </dgm:pt>
    <dgm:pt modelId="{EF89D0D3-E405-4B65-A3EC-B1B96E9F0011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180000" anchor="t" anchorCtr="0"/>
        <a:lstStyle/>
        <a:p>
          <a:pPr>
            <a:spcAft>
              <a:spcPts val="924"/>
            </a:spcAft>
          </a:pPr>
          <a:r>
            <a:rPr lang="cs-CZ" sz="2200" b="1" dirty="0">
              <a:solidFill>
                <a:schemeClr val="bg1"/>
              </a:solidFill>
            </a:rPr>
            <a:t>III.1.</a:t>
          </a:r>
        </a:p>
        <a:p>
          <a:pPr>
            <a:spcAft>
              <a:spcPts val="0"/>
            </a:spcAft>
          </a:pPr>
          <a:r>
            <a:rPr lang="cs-CZ" sz="2200" b="1" dirty="0">
              <a:solidFill>
                <a:schemeClr val="bg1"/>
              </a:solidFill>
            </a:rPr>
            <a:t>bariéry v komunikaci s rodičem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75B7D0E-8DAD-44A3-93C0-655546327A7D}" type="sibTrans" cxnId="{0345A008-09E0-46AB-A9AE-E0329412D322}">
      <dgm:prSet/>
      <dgm:spPr/>
      <dgm:t>
        <a:bodyPr/>
        <a:lstStyle/>
        <a:p>
          <a:endParaRPr lang="cs-CZ"/>
        </a:p>
      </dgm:t>
    </dgm:pt>
    <dgm:pt modelId="{ACD8E7D8-C993-4F93-8660-EB5059F60247}" type="parTrans" cxnId="{0345A008-09E0-46AB-A9AE-E0329412D322}">
      <dgm:prSet/>
      <dgm:spPr/>
      <dgm:t>
        <a:bodyPr/>
        <a:lstStyle/>
        <a:p>
          <a:endParaRPr lang="cs-CZ"/>
        </a:p>
      </dgm:t>
    </dgm:pt>
    <dgm:pt modelId="{6B1172BD-9F18-4860-8499-58710E83C882}" type="pres">
      <dgm:prSet presAssocID="{5D7E5FBB-692B-48D4-B494-F1658EE314A5}" presName="diagram" presStyleCnt="0">
        <dgm:presLayoutVars>
          <dgm:dir/>
          <dgm:resizeHandles val="exact"/>
        </dgm:presLayoutVars>
      </dgm:prSet>
      <dgm:spPr/>
    </dgm:pt>
    <dgm:pt modelId="{23921F1A-5C81-489A-96DE-15F591AABCAE}" type="pres">
      <dgm:prSet presAssocID="{EF89D0D3-E405-4B65-A3EC-B1B96E9F0011}" presName="node" presStyleLbl="node1" presStyleIdx="0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D396AF8-3609-4AC1-AA26-D4AF5BA775C7}" type="pres">
      <dgm:prSet presAssocID="{675B7D0E-8DAD-44A3-93C0-655546327A7D}" presName="sibTrans" presStyleCnt="0"/>
      <dgm:spPr/>
    </dgm:pt>
    <dgm:pt modelId="{40E25298-47ED-4EDC-8AE9-1AD60C0F24D8}" type="pres">
      <dgm:prSet presAssocID="{DB72A99E-D7F9-4DA9-8F9C-31AD5E369BC6}" presName="node" presStyleLbl="node1" presStyleIdx="1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A9BF462-74F1-4DB9-A0C8-B04DD9D75F89}" type="pres">
      <dgm:prSet presAssocID="{E1C89DFC-7A00-4DA3-8A93-E9D6FF4F4B68}" presName="sibTrans" presStyleCnt="0"/>
      <dgm:spPr/>
    </dgm:pt>
    <dgm:pt modelId="{4D623A1D-F559-41B0-AB1D-595469500A12}" type="pres">
      <dgm:prSet presAssocID="{92D05D07-14FF-4B61-9CA7-A64F7898A7E1}" presName="node" presStyleLbl="node1" presStyleIdx="2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54795500-7824-4E95-B212-ECD3DD56D0EE}" type="presOf" srcId="{DB72A99E-D7F9-4DA9-8F9C-31AD5E369BC6}" destId="{40E25298-47ED-4EDC-8AE9-1AD60C0F24D8}" srcOrd="0" destOrd="0" presId="urn:microsoft.com/office/officeart/2005/8/layout/default#3"/>
    <dgm:cxn modelId="{0345A008-09E0-46AB-A9AE-E0329412D322}" srcId="{5D7E5FBB-692B-48D4-B494-F1658EE314A5}" destId="{EF89D0D3-E405-4B65-A3EC-B1B96E9F0011}" srcOrd="0" destOrd="0" parTransId="{ACD8E7D8-C993-4F93-8660-EB5059F60247}" sibTransId="{675B7D0E-8DAD-44A3-93C0-655546327A7D}"/>
    <dgm:cxn modelId="{6814F41D-0836-4099-A82B-8C4F198B79BD}" type="presOf" srcId="{EF89D0D3-E405-4B65-A3EC-B1B96E9F0011}" destId="{23921F1A-5C81-489A-96DE-15F591AABCAE}" srcOrd="0" destOrd="0" presId="urn:microsoft.com/office/officeart/2005/8/layout/default#3"/>
    <dgm:cxn modelId="{8859E922-BCDD-481B-A793-8E61FBD99D7C}" type="presOf" srcId="{5D7E5FBB-692B-48D4-B494-F1658EE314A5}" destId="{6B1172BD-9F18-4860-8499-58710E83C882}" srcOrd="0" destOrd="0" presId="urn:microsoft.com/office/officeart/2005/8/layout/default#3"/>
    <dgm:cxn modelId="{7C53D730-F9FE-4053-ABA7-18806CF42D2B}" srcId="{5D7E5FBB-692B-48D4-B494-F1658EE314A5}" destId="{92D05D07-14FF-4B61-9CA7-A64F7898A7E1}" srcOrd="2" destOrd="0" parTransId="{C534CF48-D5FE-4F85-8847-81076FA8392A}" sibTransId="{FB7A226A-2DDD-4EF5-AE08-E616C83C3EB3}"/>
    <dgm:cxn modelId="{5F4C269F-8879-4C90-BEB6-2EACCAD15127}" type="presOf" srcId="{92D05D07-14FF-4B61-9CA7-A64F7898A7E1}" destId="{4D623A1D-F559-41B0-AB1D-595469500A12}" srcOrd="0" destOrd="0" presId="urn:microsoft.com/office/officeart/2005/8/layout/default#3"/>
    <dgm:cxn modelId="{6784B2FD-BDD6-4D07-9358-6321F48C2990}" srcId="{5D7E5FBB-692B-48D4-B494-F1658EE314A5}" destId="{DB72A99E-D7F9-4DA9-8F9C-31AD5E369BC6}" srcOrd="1" destOrd="0" parTransId="{E49E5E4A-6199-49DD-AC98-17D4CBD97DF6}" sibTransId="{E1C89DFC-7A00-4DA3-8A93-E9D6FF4F4B68}"/>
    <dgm:cxn modelId="{1C0F0BFA-B074-4A01-985C-60103D266F3B}" type="presParOf" srcId="{6B1172BD-9F18-4860-8499-58710E83C882}" destId="{23921F1A-5C81-489A-96DE-15F591AABCAE}" srcOrd="0" destOrd="0" presId="urn:microsoft.com/office/officeart/2005/8/layout/default#3"/>
    <dgm:cxn modelId="{FFE8DFDB-31C9-4323-93B5-5E4B7FAD4606}" type="presParOf" srcId="{6B1172BD-9F18-4860-8499-58710E83C882}" destId="{5D396AF8-3609-4AC1-AA26-D4AF5BA775C7}" srcOrd="1" destOrd="0" presId="urn:microsoft.com/office/officeart/2005/8/layout/default#3"/>
    <dgm:cxn modelId="{447EFB80-03CC-45FC-A459-6DEB45AD1C3B}" type="presParOf" srcId="{6B1172BD-9F18-4860-8499-58710E83C882}" destId="{40E25298-47ED-4EDC-8AE9-1AD60C0F24D8}" srcOrd="2" destOrd="0" presId="urn:microsoft.com/office/officeart/2005/8/layout/default#3"/>
    <dgm:cxn modelId="{F7489B93-B7C4-41AF-92AF-A9F66D351D18}" type="presParOf" srcId="{6B1172BD-9F18-4860-8499-58710E83C882}" destId="{FA9BF462-74F1-4DB9-A0C8-B04DD9D75F89}" srcOrd="3" destOrd="0" presId="urn:microsoft.com/office/officeart/2005/8/layout/default#3"/>
    <dgm:cxn modelId="{E8296934-2C55-44D2-B9F8-E4E1E91CA1C3}" type="presParOf" srcId="{6B1172BD-9F18-4860-8499-58710E83C882}" destId="{4D623A1D-F559-41B0-AB1D-595469500A12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DC0D7F-8CB1-4877-B3F1-D64081E95A53}" type="doc">
      <dgm:prSet loTypeId="urn:microsoft.com/office/officeart/2005/8/layout/vList2" loCatId="Inbo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A3A49-99AA-4CD1-9379-8AAD59F3952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Jazyková bariéra: rodič - cizinec</a:t>
          </a:r>
          <a:endParaRPr lang="en-US" sz="2000" b="1" dirty="0">
            <a:solidFill>
              <a:schemeClr val="bg1"/>
            </a:solidFill>
          </a:endParaRPr>
        </a:p>
      </dgm:t>
    </dgm:pt>
    <dgm:pt modelId="{E8EBABA4-03A3-4150-9B03-8F3DFC977EEA}" type="parTrans" cxnId="{FB0DE9A2-C6F2-4BB6-8210-88C9205B4BB0}">
      <dgm:prSet/>
      <dgm:spPr/>
      <dgm:t>
        <a:bodyPr/>
        <a:lstStyle/>
        <a:p>
          <a:endParaRPr lang="en-US"/>
        </a:p>
      </dgm:t>
    </dgm:pt>
    <dgm:pt modelId="{922A85C0-D3AD-4859-995A-A67491E3445B}" type="sibTrans" cxnId="{FB0DE9A2-C6F2-4BB6-8210-88C9205B4BB0}">
      <dgm:prSet/>
      <dgm:spPr/>
      <dgm:t>
        <a:bodyPr/>
        <a:lstStyle/>
        <a:p>
          <a:endParaRPr lang="en-US"/>
        </a:p>
      </dgm:t>
    </dgm:pt>
    <dgm:pt modelId="{0BC18A02-68DE-4D59-94ED-9A727DF46AB0}">
      <dgm:prSet custT="1"/>
      <dgm:spPr/>
      <dgm:t>
        <a:bodyPr/>
        <a:lstStyle/>
        <a:p>
          <a:r>
            <a:rPr lang="cs-CZ" sz="2000" b="1" dirty="0"/>
            <a:t>Integrační centrum pro </a:t>
          </a:r>
          <a:r>
            <a:rPr lang="cs-CZ" sz="2000" b="0" dirty="0"/>
            <a:t>cizince – pomoc a doprovod při jednáních, tlumočnické služby: (</a:t>
          </a:r>
          <a:r>
            <a:rPr lang="cs-CZ" sz="2000" b="0" dirty="0">
              <a:hlinkClick xmlns:r="http://schemas.openxmlformats.org/officeDocument/2006/relationships" r:id="rId1"/>
            </a:rPr>
            <a:t>http://cizincihradec.cz</a:t>
          </a:r>
          <a:r>
            <a:rPr lang="cs-CZ" sz="2000" b="0" dirty="0"/>
            <a:t>)</a:t>
          </a:r>
          <a:endParaRPr lang="en-US" sz="2000" b="0" dirty="0"/>
        </a:p>
      </dgm:t>
    </dgm:pt>
    <dgm:pt modelId="{B70BEF1B-A114-47F5-96AD-BA0016317EC0}" type="parTrans" cxnId="{FE6C26E5-BEA9-4B29-8F3A-2139418BC810}">
      <dgm:prSet/>
      <dgm:spPr/>
      <dgm:t>
        <a:bodyPr/>
        <a:lstStyle/>
        <a:p>
          <a:endParaRPr lang="en-US"/>
        </a:p>
      </dgm:t>
    </dgm:pt>
    <dgm:pt modelId="{A383B803-DD5B-472B-B671-48298A8B15BA}" type="sibTrans" cxnId="{FE6C26E5-BEA9-4B29-8F3A-2139418BC810}">
      <dgm:prSet/>
      <dgm:spPr/>
      <dgm:t>
        <a:bodyPr/>
        <a:lstStyle/>
        <a:p>
          <a:endParaRPr lang="en-US"/>
        </a:p>
      </dgm:t>
    </dgm:pt>
    <dgm:pt modelId="{16F71CE5-DBD0-46A8-B84C-B4215451C5C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Rodič se sluchovým handicapem</a:t>
          </a:r>
          <a:endParaRPr lang="en-US" sz="2000" b="1" dirty="0">
            <a:solidFill>
              <a:schemeClr val="bg1"/>
            </a:solidFill>
          </a:endParaRPr>
        </a:p>
      </dgm:t>
    </dgm:pt>
    <dgm:pt modelId="{96F2E3A0-F531-4C71-B029-ED7EF28DB509}" type="parTrans" cxnId="{1BDFE84D-BD63-4786-9504-E44E5920D9D2}">
      <dgm:prSet/>
      <dgm:spPr/>
      <dgm:t>
        <a:bodyPr/>
        <a:lstStyle/>
        <a:p>
          <a:endParaRPr lang="en-US"/>
        </a:p>
      </dgm:t>
    </dgm:pt>
    <dgm:pt modelId="{147CCEE0-943C-459B-A8AA-454D99B95888}" type="sibTrans" cxnId="{1BDFE84D-BD63-4786-9504-E44E5920D9D2}">
      <dgm:prSet/>
      <dgm:spPr/>
      <dgm:t>
        <a:bodyPr/>
        <a:lstStyle/>
        <a:p>
          <a:endParaRPr lang="en-US"/>
        </a:p>
      </dgm:t>
    </dgm:pt>
    <dgm:pt modelId="{6DCCA425-7524-422E-8842-E53CAEA25D79}">
      <dgm:prSet custT="1"/>
      <dgm:spPr/>
      <dgm:t>
        <a:bodyPr/>
        <a:lstStyle/>
        <a:p>
          <a:r>
            <a:rPr lang="cs-CZ" sz="2000" b="1" dirty="0"/>
            <a:t>Svaz neslyšících a nedoslýchavých osob v ČR, </a:t>
          </a:r>
          <a:r>
            <a:rPr lang="cs-CZ" sz="2000" b="1" dirty="0" err="1"/>
            <a:t>z.s</a:t>
          </a:r>
          <a:r>
            <a:rPr lang="cs-CZ" sz="2000" dirty="0"/>
            <a:t>. – Centrum zprostředkování tlumočníků pro neslyšící (</a:t>
          </a:r>
          <a:r>
            <a:rPr lang="cs-CZ" sz="2000" dirty="0">
              <a:hlinkClick xmlns:r="http://schemas.openxmlformats.org/officeDocument/2006/relationships" r:id="rId2"/>
            </a:rPr>
            <a:t>http://cztn.cz/</a:t>
          </a:r>
          <a:r>
            <a:rPr lang="cs-CZ" sz="2000" dirty="0"/>
            <a:t>) </a:t>
          </a:r>
          <a:endParaRPr lang="en-US" sz="2000" dirty="0"/>
        </a:p>
      </dgm:t>
    </dgm:pt>
    <dgm:pt modelId="{245FF0B4-6FA0-4777-9B88-BDFC9B671EF6}" type="sibTrans" cxnId="{209C3A22-0C45-4E40-896C-94C2C2502834}">
      <dgm:prSet/>
      <dgm:spPr/>
      <dgm:t>
        <a:bodyPr/>
        <a:lstStyle/>
        <a:p>
          <a:endParaRPr lang="en-US"/>
        </a:p>
      </dgm:t>
    </dgm:pt>
    <dgm:pt modelId="{C54086E5-92FB-49EA-9F2B-BD62155D1781}" type="parTrans" cxnId="{209C3A22-0C45-4E40-896C-94C2C2502834}">
      <dgm:prSet/>
      <dgm:spPr/>
      <dgm:t>
        <a:bodyPr/>
        <a:lstStyle/>
        <a:p>
          <a:endParaRPr lang="en-US"/>
        </a:p>
      </dgm:t>
    </dgm:pt>
    <dgm:pt modelId="{50037610-70CC-44F7-8523-31E1D24C638A}">
      <dgm:prSet custT="1"/>
      <dgm:spPr/>
      <dgm:t>
        <a:bodyPr/>
        <a:lstStyle/>
        <a:p>
          <a:endParaRPr lang="en-US" sz="2000" b="0" dirty="0"/>
        </a:p>
      </dgm:t>
    </dgm:pt>
    <dgm:pt modelId="{7DD2A62C-7829-405A-ACF6-993E027165BC}" type="parTrans" cxnId="{197FEAD4-8D5F-45C2-A294-3DE0D7DB0BC2}">
      <dgm:prSet/>
      <dgm:spPr/>
      <dgm:t>
        <a:bodyPr/>
        <a:lstStyle/>
        <a:p>
          <a:endParaRPr lang="cs-CZ"/>
        </a:p>
      </dgm:t>
    </dgm:pt>
    <dgm:pt modelId="{C7BF2618-A72C-4128-B02D-2EDF1725CEA6}" type="sibTrans" cxnId="{197FEAD4-8D5F-45C2-A294-3DE0D7DB0BC2}">
      <dgm:prSet/>
      <dgm:spPr/>
      <dgm:t>
        <a:bodyPr/>
        <a:lstStyle/>
        <a:p>
          <a:endParaRPr lang="cs-CZ"/>
        </a:p>
      </dgm:t>
    </dgm:pt>
    <dgm:pt modelId="{08AD59FD-6D3A-42B5-B358-19CE2D5862B6}">
      <dgm:prSet custT="1"/>
      <dgm:spPr/>
      <dgm:t>
        <a:bodyPr/>
        <a:lstStyle/>
        <a:p>
          <a:endParaRPr lang="en-US" sz="2000" b="0" dirty="0"/>
        </a:p>
      </dgm:t>
    </dgm:pt>
    <dgm:pt modelId="{5447FB29-B54E-4926-8641-39EA81B7C705}" type="parTrans" cxnId="{DC3327F3-96AF-4D22-82B4-97EA7E5CF7BB}">
      <dgm:prSet/>
      <dgm:spPr/>
      <dgm:t>
        <a:bodyPr/>
        <a:lstStyle/>
        <a:p>
          <a:endParaRPr lang="cs-CZ"/>
        </a:p>
      </dgm:t>
    </dgm:pt>
    <dgm:pt modelId="{62E108F1-BF25-425B-8713-EC569B93FB3C}" type="sibTrans" cxnId="{DC3327F3-96AF-4D22-82B4-97EA7E5CF7BB}">
      <dgm:prSet/>
      <dgm:spPr/>
      <dgm:t>
        <a:bodyPr/>
        <a:lstStyle/>
        <a:p>
          <a:endParaRPr lang="cs-CZ"/>
        </a:p>
      </dgm:t>
    </dgm:pt>
    <dgm:pt modelId="{82A9B45D-935E-4D51-9E1F-7019A1FE8ECC}" type="pres">
      <dgm:prSet presAssocID="{50DC0D7F-8CB1-4877-B3F1-D64081E95A53}" presName="linear" presStyleCnt="0">
        <dgm:presLayoutVars>
          <dgm:animLvl val="lvl"/>
          <dgm:resizeHandles val="exact"/>
        </dgm:presLayoutVars>
      </dgm:prSet>
      <dgm:spPr/>
    </dgm:pt>
    <dgm:pt modelId="{4810EF91-94B7-41C2-8403-04A04789D818}" type="pres">
      <dgm:prSet presAssocID="{6E4A3A49-99AA-4CD1-9379-8AAD59F39521}" presName="parentText" presStyleLbl="node1" presStyleIdx="0" presStyleCnt="2" custScaleX="99989" custScaleY="84813">
        <dgm:presLayoutVars>
          <dgm:chMax val="0"/>
          <dgm:bulletEnabled val="1"/>
        </dgm:presLayoutVars>
      </dgm:prSet>
      <dgm:spPr/>
    </dgm:pt>
    <dgm:pt modelId="{32695C60-3468-4FD2-A3D8-439A70CED49F}" type="pres">
      <dgm:prSet presAssocID="{6E4A3A49-99AA-4CD1-9379-8AAD59F39521}" presName="childText" presStyleLbl="revTx" presStyleIdx="0" presStyleCnt="2">
        <dgm:presLayoutVars>
          <dgm:bulletEnabled val="1"/>
        </dgm:presLayoutVars>
      </dgm:prSet>
      <dgm:spPr/>
    </dgm:pt>
    <dgm:pt modelId="{D1472E88-21F5-4FCB-8FE1-BE5F3B738E8A}" type="pres">
      <dgm:prSet presAssocID="{16F71CE5-DBD0-46A8-B84C-B4215451C5C8}" presName="parentText" presStyleLbl="node1" presStyleIdx="1" presStyleCnt="2" custScaleY="84280">
        <dgm:presLayoutVars>
          <dgm:chMax val="0"/>
          <dgm:bulletEnabled val="1"/>
        </dgm:presLayoutVars>
      </dgm:prSet>
      <dgm:spPr/>
    </dgm:pt>
    <dgm:pt modelId="{62047530-F27A-4807-AEFF-66D028EC1C5B}" type="pres">
      <dgm:prSet presAssocID="{16F71CE5-DBD0-46A8-B84C-B4215451C5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09C3A22-0C45-4E40-896C-94C2C2502834}" srcId="{16F71CE5-DBD0-46A8-B84C-B4215451C5C8}" destId="{6DCCA425-7524-422E-8842-E53CAEA25D79}" srcOrd="0" destOrd="0" parTransId="{C54086E5-92FB-49EA-9F2B-BD62155D1781}" sibTransId="{245FF0B4-6FA0-4777-9B88-BDFC9B671EF6}"/>
    <dgm:cxn modelId="{59B8483E-F153-45B4-A976-5F7138FEE125}" type="presOf" srcId="{50DC0D7F-8CB1-4877-B3F1-D64081E95A53}" destId="{82A9B45D-935E-4D51-9E1F-7019A1FE8ECC}" srcOrd="0" destOrd="0" presId="urn:microsoft.com/office/officeart/2005/8/layout/vList2"/>
    <dgm:cxn modelId="{6343404C-C9EF-4D2E-93C2-6DC43CC9A5F5}" type="presOf" srcId="{6E4A3A49-99AA-4CD1-9379-8AAD59F39521}" destId="{4810EF91-94B7-41C2-8403-04A04789D818}" srcOrd="0" destOrd="0" presId="urn:microsoft.com/office/officeart/2005/8/layout/vList2"/>
    <dgm:cxn modelId="{1BDFE84D-BD63-4786-9504-E44E5920D9D2}" srcId="{50DC0D7F-8CB1-4877-B3F1-D64081E95A53}" destId="{16F71CE5-DBD0-46A8-B84C-B4215451C5C8}" srcOrd="1" destOrd="0" parTransId="{96F2E3A0-F531-4C71-B029-ED7EF28DB509}" sibTransId="{147CCEE0-943C-459B-A8AA-454D99B95888}"/>
    <dgm:cxn modelId="{1810B095-2B33-4E70-88CC-C8497C8838F5}" type="presOf" srcId="{16F71CE5-DBD0-46A8-B84C-B4215451C5C8}" destId="{D1472E88-21F5-4FCB-8FE1-BE5F3B738E8A}" srcOrd="0" destOrd="0" presId="urn:microsoft.com/office/officeart/2005/8/layout/vList2"/>
    <dgm:cxn modelId="{FB0DE9A2-C6F2-4BB6-8210-88C9205B4BB0}" srcId="{50DC0D7F-8CB1-4877-B3F1-D64081E95A53}" destId="{6E4A3A49-99AA-4CD1-9379-8AAD59F39521}" srcOrd="0" destOrd="0" parTransId="{E8EBABA4-03A3-4150-9B03-8F3DFC977EEA}" sibTransId="{922A85C0-D3AD-4859-995A-A67491E3445B}"/>
    <dgm:cxn modelId="{FA52F3C6-9456-4ED4-BAD4-CEADCC29A9F9}" type="presOf" srcId="{50037610-70CC-44F7-8523-31E1D24C638A}" destId="{32695C60-3468-4FD2-A3D8-439A70CED49F}" srcOrd="0" destOrd="2" presId="urn:microsoft.com/office/officeart/2005/8/layout/vList2"/>
    <dgm:cxn modelId="{6B5E29C9-B675-4D5F-B08B-C495FD9A66E3}" type="presOf" srcId="{0BC18A02-68DE-4D59-94ED-9A727DF46AB0}" destId="{32695C60-3468-4FD2-A3D8-439A70CED49F}" srcOrd="0" destOrd="0" presId="urn:microsoft.com/office/officeart/2005/8/layout/vList2"/>
    <dgm:cxn modelId="{197FEAD4-8D5F-45C2-A294-3DE0D7DB0BC2}" srcId="{6E4A3A49-99AA-4CD1-9379-8AAD59F39521}" destId="{50037610-70CC-44F7-8523-31E1D24C638A}" srcOrd="2" destOrd="0" parTransId="{7DD2A62C-7829-405A-ACF6-993E027165BC}" sibTransId="{C7BF2618-A72C-4128-B02D-2EDF1725CEA6}"/>
    <dgm:cxn modelId="{66B219D5-47F5-42B2-A7AA-ADA7133BCA52}" type="presOf" srcId="{6DCCA425-7524-422E-8842-E53CAEA25D79}" destId="{62047530-F27A-4807-AEFF-66D028EC1C5B}" srcOrd="0" destOrd="0" presId="urn:microsoft.com/office/officeart/2005/8/layout/vList2"/>
    <dgm:cxn modelId="{FE6C26E5-BEA9-4B29-8F3A-2139418BC810}" srcId="{6E4A3A49-99AA-4CD1-9379-8AAD59F39521}" destId="{0BC18A02-68DE-4D59-94ED-9A727DF46AB0}" srcOrd="0" destOrd="0" parTransId="{B70BEF1B-A114-47F5-96AD-BA0016317EC0}" sibTransId="{A383B803-DD5B-472B-B671-48298A8B15BA}"/>
    <dgm:cxn modelId="{DC3327F3-96AF-4D22-82B4-97EA7E5CF7BB}" srcId="{6E4A3A49-99AA-4CD1-9379-8AAD59F39521}" destId="{08AD59FD-6D3A-42B5-B358-19CE2D5862B6}" srcOrd="1" destOrd="0" parTransId="{5447FB29-B54E-4926-8641-39EA81B7C705}" sibTransId="{62E108F1-BF25-425B-8713-EC569B93FB3C}"/>
    <dgm:cxn modelId="{DD28F8FE-07D0-42F7-A1CE-B038EAA59F2F}" type="presOf" srcId="{08AD59FD-6D3A-42B5-B358-19CE2D5862B6}" destId="{32695C60-3468-4FD2-A3D8-439A70CED49F}" srcOrd="0" destOrd="1" presId="urn:microsoft.com/office/officeart/2005/8/layout/vList2"/>
    <dgm:cxn modelId="{6A2B4983-EDA5-4C7D-884C-405A6B879026}" type="presParOf" srcId="{82A9B45D-935E-4D51-9E1F-7019A1FE8ECC}" destId="{4810EF91-94B7-41C2-8403-04A04789D818}" srcOrd="0" destOrd="0" presId="urn:microsoft.com/office/officeart/2005/8/layout/vList2"/>
    <dgm:cxn modelId="{4C43B77D-F08F-4D0B-8370-445EBD906723}" type="presParOf" srcId="{82A9B45D-935E-4D51-9E1F-7019A1FE8ECC}" destId="{32695C60-3468-4FD2-A3D8-439A70CED49F}" srcOrd="1" destOrd="0" presId="urn:microsoft.com/office/officeart/2005/8/layout/vList2"/>
    <dgm:cxn modelId="{13B42133-ACA3-4499-8CAC-2326CA46AA30}" type="presParOf" srcId="{82A9B45D-935E-4D51-9E1F-7019A1FE8ECC}" destId="{D1472E88-21F5-4FCB-8FE1-BE5F3B738E8A}" srcOrd="2" destOrd="0" presId="urn:microsoft.com/office/officeart/2005/8/layout/vList2"/>
    <dgm:cxn modelId="{D5A9FA1F-DF42-46E5-BD77-44CD4FD9F048}" type="presParOf" srcId="{82A9B45D-935E-4D51-9E1F-7019A1FE8ECC}" destId="{62047530-F27A-4807-AEFF-66D028EC1C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699B3-5866-4671-8AC7-E64DEFB712B1}">
      <dsp:nvSpPr>
        <dsp:cNvPr id="0" name=""/>
        <dsp:cNvSpPr/>
      </dsp:nvSpPr>
      <dsp:spPr>
        <a:xfrm>
          <a:off x="2813" y="1512268"/>
          <a:ext cx="1947036" cy="1799999"/>
        </a:xfrm>
        <a:prstGeom prst="roundRect">
          <a:avLst>
            <a:gd name="adj" fmla="val 10000"/>
          </a:avLst>
        </a:prstGeom>
        <a:solidFill>
          <a:srgbClr val="FFC000">
            <a:alpha val="9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80000" rIns="4572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I.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dítě (žák)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s obtížemi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cs-CZ" sz="2400" b="1" kern="1200" dirty="0">
            <a:solidFill>
              <a:schemeClr val="bg1"/>
            </a:solidFill>
            <a:hlinkClick xmlns:r="http://schemas.openxmlformats.org/officeDocument/2006/relationships" r:id="" action="ppaction://hlinksldjump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cs-CZ" sz="2400" b="1" kern="1200" dirty="0">
            <a:solidFill>
              <a:schemeClr val="bg1"/>
            </a:solidFill>
            <a:hlinkClick xmlns:r="http://schemas.openxmlformats.org/officeDocument/2006/relationships" r:id="" action="ppaction://hlinksldjump"/>
          </a:endParaRPr>
        </a:p>
      </dsp:txBody>
      <dsp:txXfrm>
        <a:off x="55533" y="1564988"/>
        <a:ext cx="1841596" cy="1694559"/>
      </dsp:txXfrm>
    </dsp:sp>
    <dsp:sp modelId="{1F9B7DD4-045E-4561-A9F4-467BA79E3E0A}">
      <dsp:nvSpPr>
        <dsp:cNvPr id="0" name=""/>
        <dsp:cNvSpPr/>
      </dsp:nvSpPr>
      <dsp:spPr>
        <a:xfrm>
          <a:off x="2126740" y="1512268"/>
          <a:ext cx="1947160" cy="1799999"/>
        </a:xfrm>
        <a:prstGeom prst="roundRect">
          <a:avLst>
            <a:gd name="adj" fmla="val 10000"/>
          </a:avLst>
        </a:prstGeom>
        <a:solidFill>
          <a:srgbClr val="FFC000">
            <a:alpha val="9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80000" rIns="4572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II.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třídní kolektiv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cs-CZ" sz="2400" b="1" kern="1200" dirty="0">
            <a:solidFill>
              <a:schemeClr val="bg1"/>
            </a:solidFill>
            <a:hlinkClick xmlns:r="http://schemas.openxmlformats.org/officeDocument/2006/relationships" r:id="" action="ppaction://hlinksldjump"/>
          </a:endParaRPr>
        </a:p>
      </dsp:txBody>
      <dsp:txXfrm>
        <a:off x="2179460" y="1564988"/>
        <a:ext cx="1841720" cy="1694559"/>
      </dsp:txXfrm>
    </dsp:sp>
    <dsp:sp modelId="{9324D126-650F-4929-B754-5F701AA8A4BE}">
      <dsp:nvSpPr>
        <dsp:cNvPr id="0" name=""/>
        <dsp:cNvSpPr/>
      </dsp:nvSpPr>
      <dsp:spPr>
        <a:xfrm>
          <a:off x="4250791" y="1512268"/>
          <a:ext cx="1972756" cy="1799999"/>
        </a:xfrm>
        <a:prstGeom prst="roundRect">
          <a:avLst>
            <a:gd name="adj" fmla="val 10000"/>
          </a:avLst>
        </a:prstGeom>
        <a:solidFill>
          <a:srgbClr val="FFC000">
            <a:alpha val="9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80000" rIns="4572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III.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rodič (zákonný zástupce)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cs-CZ" sz="2400" b="1" kern="1200" dirty="0">
            <a:solidFill>
              <a:schemeClr val="bg1"/>
            </a:solidFill>
            <a:hlinkClick xmlns:r="http://schemas.openxmlformats.org/officeDocument/2006/relationships" r:id="" action="ppaction://hlinksldjump"/>
          </a:endParaRPr>
        </a:p>
      </dsp:txBody>
      <dsp:txXfrm>
        <a:off x="4303511" y="1564988"/>
        <a:ext cx="1867316" cy="1694559"/>
      </dsp:txXfrm>
    </dsp:sp>
    <dsp:sp modelId="{54041275-C1CE-4E69-8C93-A74C2803ED7E}">
      <dsp:nvSpPr>
        <dsp:cNvPr id="0" name=""/>
        <dsp:cNvSpPr/>
      </dsp:nvSpPr>
      <dsp:spPr>
        <a:xfrm>
          <a:off x="6400438" y="1512268"/>
          <a:ext cx="2021684" cy="1799999"/>
        </a:xfrm>
        <a:prstGeom prst="roundRect">
          <a:avLst>
            <a:gd name="adj" fmla="val 10000"/>
          </a:avLst>
        </a:prstGeom>
        <a:solidFill>
          <a:srgbClr val="FFC000">
            <a:alpha val="9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180000" rIns="4572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IV.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pedagog / pedagogický sbor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cs-CZ" sz="2400" b="1" kern="1200" dirty="0">
            <a:solidFill>
              <a:schemeClr val="bg1"/>
            </a:solidFill>
            <a:hlinkClick xmlns:r="http://schemas.openxmlformats.org/officeDocument/2006/relationships" r:id="" action="ppaction://hlinksldjump"/>
          </a:endParaRPr>
        </a:p>
      </dsp:txBody>
      <dsp:txXfrm>
        <a:off x="6453158" y="1564988"/>
        <a:ext cx="1916244" cy="16945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EF91-94B7-41C2-8403-04A04789D818}">
      <dsp:nvSpPr>
        <dsp:cNvPr id="0" name=""/>
        <dsp:cNvSpPr/>
      </dsp:nvSpPr>
      <dsp:spPr>
        <a:xfrm>
          <a:off x="562" y="4744"/>
          <a:ext cx="5111443" cy="1706956"/>
        </a:xfrm>
        <a:prstGeom prst="roundRect">
          <a:avLst/>
        </a:prstGeom>
        <a:solidFill>
          <a:srgbClr val="FF6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Práce s rodinou v domácím prostředí, asistence při domácí přípravě do školy, poradenství v oblasti vzdělávání a povinné školní docházky, prohlubování rodičovských kompetencí,..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83889" y="88071"/>
        <a:ext cx="4944789" cy="1540302"/>
      </dsp:txXfrm>
    </dsp:sp>
    <dsp:sp modelId="{32695C60-3468-4FD2-A3D8-439A70CED49F}">
      <dsp:nvSpPr>
        <dsp:cNvPr id="0" name=""/>
        <dsp:cNvSpPr/>
      </dsp:nvSpPr>
      <dsp:spPr>
        <a:xfrm>
          <a:off x="0" y="1711700"/>
          <a:ext cx="5112568" cy="447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5400" rIns="14224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/>
          </a:pPr>
          <a:endParaRPr lang="en-US" sz="2000" b="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  <a:tabLst/>
          </a:pPr>
          <a:r>
            <a:rPr lang="cs-CZ" sz="2000" b="1" kern="1200" dirty="0">
              <a:solidFill>
                <a:srgbClr val="FF9379"/>
              </a:solidFill>
            </a:rPr>
            <a:t>V rámci Královéhradeckého kraje (v HK</a:t>
          </a:r>
          <a:endParaRPr lang="en-US" sz="2000" b="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/>
          </a:pPr>
          <a:r>
            <a:rPr lang="cs-CZ" sz="2000" b="1" kern="1200" dirty="0">
              <a:solidFill>
                <a:srgbClr val="FF9379"/>
              </a:solidFill>
            </a:rPr>
            <a:t>i mimo HK):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Aufori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o.p.s.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1"/>
            </a:rPr>
            <a:t>http://www.aufori.cz/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TRIANGL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http://www.salinger.cz/triangl/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cs-CZ" sz="2000" b="1" kern="1200" dirty="0">
              <a:solidFill>
                <a:srgbClr val="FF9379"/>
              </a:solidFill>
            </a:rPr>
            <a:t>V HK a okolí (centrum, Pražské Předměstí, </a:t>
          </a:r>
          <a:r>
            <a:rPr lang="cs-CZ" sz="2000" b="1" kern="1200" dirty="0" err="1">
              <a:solidFill>
                <a:srgbClr val="FF9379"/>
              </a:solidFill>
            </a:rPr>
            <a:t>Plotiště</a:t>
          </a:r>
          <a:r>
            <a:rPr lang="cs-CZ" sz="2000" b="1" kern="1200" dirty="0">
              <a:solidFill>
                <a:srgbClr val="FF9379"/>
              </a:solidFill>
            </a:rPr>
            <a:t> </a:t>
          </a:r>
          <a:r>
            <a:rPr lang="cs-CZ" sz="2000" b="1" kern="1200" dirty="0" err="1">
              <a:solidFill>
                <a:srgbClr val="FF9379"/>
              </a:solidFill>
            </a:rPr>
            <a:t>n.L.</a:t>
          </a:r>
          <a:r>
            <a:rPr lang="cs-CZ" sz="2000" b="1" kern="1200" dirty="0">
              <a:solidFill>
                <a:srgbClr val="FF9379"/>
              </a:solidFill>
            </a:rPr>
            <a:t>, Ledce, Třebechovice </a:t>
          </a:r>
          <a:r>
            <a:rPr lang="cs-CZ" sz="2000" b="1" kern="1200" dirty="0" err="1">
              <a:solidFill>
                <a:srgbClr val="FF9379"/>
              </a:solidFill>
            </a:rPr>
            <a:t>p.O</a:t>
          </a:r>
          <a:r>
            <a:rPr lang="cs-CZ" sz="2000" b="1" kern="1200" dirty="0">
              <a:solidFill>
                <a:srgbClr val="FF9379"/>
              </a:solidFill>
            </a:rPr>
            <a:t>.):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Centrum Síťovka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http://www.salinger.cz/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sitovka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2000" b="1" kern="1200" dirty="0">
              <a:solidFill>
                <a:srgbClr val="FF9379"/>
              </a:solidFill>
            </a:rPr>
            <a:t>V HK  a okolí (centrum, Slezské a Moravské Předměstí, Malšovice, </a:t>
          </a:r>
          <a:r>
            <a:rPr lang="cs-CZ" sz="2000" b="1" kern="1200" dirty="0" err="1">
              <a:solidFill>
                <a:srgbClr val="FF9379"/>
              </a:solidFill>
            </a:rPr>
            <a:t>Svinary</a:t>
          </a:r>
          <a:r>
            <a:rPr lang="cs-CZ" sz="2000" b="1" kern="1200" dirty="0">
              <a:solidFill>
                <a:srgbClr val="FF9379"/>
              </a:solidFill>
            </a:rPr>
            <a:t>, Smiřice, Chlumec n. C.):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KC ZIP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http://www.salinger.cz/zip/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0" kern="1200" dirty="0"/>
        </a:p>
      </dsp:txBody>
      <dsp:txXfrm>
        <a:off x="0" y="1711700"/>
        <a:ext cx="5112568" cy="44762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EF91-94B7-41C2-8403-04A04789D818}">
      <dsp:nvSpPr>
        <dsp:cNvPr id="0" name=""/>
        <dsp:cNvSpPr/>
      </dsp:nvSpPr>
      <dsp:spPr>
        <a:xfrm>
          <a:off x="290" y="14708"/>
          <a:ext cx="5287451" cy="85962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Obědy pro děti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2253" y="56671"/>
        <a:ext cx="5203525" cy="775699"/>
      </dsp:txXfrm>
    </dsp:sp>
    <dsp:sp modelId="{32695C60-3468-4FD2-A3D8-439A70CED49F}">
      <dsp:nvSpPr>
        <dsp:cNvPr id="0" name=""/>
        <dsp:cNvSpPr/>
      </dsp:nvSpPr>
      <dsp:spPr>
        <a:xfrm>
          <a:off x="0" y="874334"/>
          <a:ext cx="5288033" cy="69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9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WOMEN FOR WOMEN, o.p.s.</a:t>
          </a:r>
          <a:r>
            <a:rPr lang="cs-CZ" sz="1800" b="1" kern="1200" dirty="0"/>
            <a:t> (</a:t>
          </a:r>
          <a:r>
            <a:rPr lang="cs-CZ" sz="1800" b="1" kern="1200" dirty="0">
              <a:hlinkClick xmlns:r="http://schemas.openxmlformats.org/officeDocument/2006/relationships" r:id="rId1"/>
            </a:rPr>
            <a:t>http://www.obedyprodeti.cz/</a:t>
          </a:r>
          <a:r>
            <a:rPr lang="cs-CZ" sz="1800" b="1" kern="1200" dirty="0"/>
            <a:t>)</a:t>
          </a:r>
          <a:endParaRPr lang="en-US" sz="1800" b="0" kern="1200" dirty="0"/>
        </a:p>
      </dsp:txBody>
      <dsp:txXfrm>
        <a:off x="0" y="874334"/>
        <a:ext cx="5288033" cy="694313"/>
      </dsp:txXfrm>
    </dsp:sp>
    <dsp:sp modelId="{D1472E88-21F5-4FCB-8FE1-BE5F3B738E8A}">
      <dsp:nvSpPr>
        <dsp:cNvPr id="0" name=""/>
        <dsp:cNvSpPr/>
      </dsp:nvSpPr>
      <dsp:spPr>
        <a:xfrm>
          <a:off x="0" y="1440473"/>
          <a:ext cx="5288033" cy="96241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Pomoc rodinám ohroženým chudobou, podpora hledání bydlení, zaměstnání, dluhové poradenství, finanční poradenství…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6981" y="1487454"/>
        <a:ext cx="5194071" cy="868448"/>
      </dsp:txXfrm>
    </dsp:sp>
    <dsp:sp modelId="{62047530-F27A-4807-AEFF-66D028EC1C5B}">
      <dsp:nvSpPr>
        <dsp:cNvPr id="0" name=""/>
        <dsp:cNvSpPr/>
      </dsp:nvSpPr>
      <dsp:spPr>
        <a:xfrm>
          <a:off x="0" y="2531058"/>
          <a:ext cx="5288033" cy="4166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95" tIns="25400" rIns="14224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2000" b="1" kern="1200" dirty="0">
              <a:solidFill>
                <a:srgbClr val="FF9379"/>
              </a:solidFill>
            </a:rPr>
            <a:t>V rámci Královéhradeckého kraje (v HK</a:t>
          </a:r>
          <a:endParaRPr lang="en-US" sz="200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cs-CZ" sz="2000" b="1" kern="1200" dirty="0">
              <a:solidFill>
                <a:srgbClr val="FF9379"/>
              </a:solidFill>
            </a:rPr>
            <a:t>i mimo HK):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Aufori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o.p.s.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http://www.aufori.cz/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TRIANGL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http://www.salinger.cz/triangl/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2000" b="1" kern="1200" dirty="0">
              <a:solidFill>
                <a:srgbClr val="FF9379"/>
              </a:solidFill>
            </a:rPr>
            <a:t>V HK a okolí (centrum, Pražské Předměstí, </a:t>
          </a:r>
          <a:r>
            <a:rPr lang="cs-CZ" sz="2000" b="1" kern="1200" dirty="0" err="1">
              <a:solidFill>
                <a:srgbClr val="FF9379"/>
              </a:solidFill>
            </a:rPr>
            <a:t>Plotiště</a:t>
          </a:r>
          <a:r>
            <a:rPr lang="cs-CZ" sz="2000" b="1" kern="1200" dirty="0">
              <a:solidFill>
                <a:srgbClr val="FF9379"/>
              </a:solidFill>
            </a:rPr>
            <a:t> </a:t>
          </a:r>
          <a:r>
            <a:rPr lang="cs-CZ" sz="2000" b="1" kern="1200" dirty="0" err="1">
              <a:solidFill>
                <a:srgbClr val="FF9379"/>
              </a:solidFill>
            </a:rPr>
            <a:t>n.L.</a:t>
          </a:r>
          <a:r>
            <a:rPr lang="cs-CZ" sz="2000" b="1" kern="1200" dirty="0">
              <a:solidFill>
                <a:srgbClr val="FF9379"/>
              </a:solidFill>
            </a:rPr>
            <a:t>, Ledce, Třebechovice </a:t>
          </a:r>
          <a:r>
            <a:rPr lang="cs-CZ" sz="2000" b="1" kern="1200" dirty="0" err="1">
              <a:solidFill>
                <a:srgbClr val="FF9379"/>
              </a:solidFill>
            </a:rPr>
            <a:t>p.O</a:t>
          </a:r>
          <a:r>
            <a:rPr lang="cs-CZ" sz="2000" b="1" kern="1200" dirty="0">
              <a:solidFill>
                <a:srgbClr val="FF9379"/>
              </a:solidFill>
            </a:rPr>
            <a:t>.):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Centrum Síťovka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http://www.salinger.cz/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sitovka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2000" b="1" kern="1200" dirty="0">
              <a:solidFill>
                <a:srgbClr val="FF9379"/>
              </a:solidFill>
            </a:rPr>
            <a:t>V HK a okolí (centrum, Slezské a Moravské Předměstí, Malšovice, </a:t>
          </a:r>
          <a:r>
            <a:rPr lang="cs-CZ" sz="2000" b="1" kern="1200" dirty="0" err="1">
              <a:solidFill>
                <a:srgbClr val="FF9379"/>
              </a:solidFill>
            </a:rPr>
            <a:t>Svinary</a:t>
          </a:r>
          <a:r>
            <a:rPr lang="cs-CZ" sz="2000" b="1" kern="1200" dirty="0">
              <a:solidFill>
                <a:srgbClr val="FF9379"/>
              </a:solidFill>
            </a:rPr>
            <a:t>, Smiřice, Chlumec n. C.):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Salinger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, </a:t>
          </a:r>
          <a:r>
            <a:rPr lang="cs-CZ" sz="18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z.s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., KC ZIP (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5"/>
            </a:rPr>
            <a:t>http://www.salinger.cz/zip/</a:t>
          </a:r>
          <a:r>
            <a:rPr lang="cs-CZ" sz="18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</a:p>
      </dsp:txBody>
      <dsp:txXfrm>
        <a:off x="0" y="2531058"/>
        <a:ext cx="5288033" cy="4166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1F1A-5C81-489A-96DE-15F591AABCAE}">
      <dsp:nvSpPr>
        <dsp:cNvPr id="0" name=""/>
        <dsp:cNvSpPr/>
      </dsp:nvSpPr>
      <dsp:spPr>
        <a:xfrm>
          <a:off x="744" y="145603"/>
          <a:ext cx="2902148" cy="1741289"/>
        </a:xfrm>
        <a:prstGeom prst="flowChartAlternateProcess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IV.1.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metodická podpora pedagogů</a:t>
          </a:r>
        </a:p>
      </dsp:txBody>
      <dsp:txXfrm>
        <a:off x="85745" y="230604"/>
        <a:ext cx="2732146" cy="1571287"/>
      </dsp:txXfrm>
    </dsp:sp>
    <dsp:sp modelId="{40E25298-47ED-4EDC-8AE9-1AD60C0F24D8}">
      <dsp:nvSpPr>
        <dsp:cNvPr id="0" name=""/>
        <dsp:cNvSpPr/>
      </dsp:nvSpPr>
      <dsp:spPr>
        <a:xfrm>
          <a:off x="3193107" y="145603"/>
          <a:ext cx="2902148" cy="1741289"/>
        </a:xfrm>
        <a:prstGeom prst="flowChartAlternateProcess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IV.2.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práce s týmem, supervize, vzdělávání</a:t>
          </a:r>
          <a:endParaRPr lang="cs-CZ" sz="2200" kern="1200" dirty="0">
            <a:solidFill>
              <a:schemeClr val="bg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>
            <a:solidFill>
              <a:schemeClr val="bg1"/>
            </a:solidFill>
          </a:endParaRPr>
        </a:p>
      </dsp:txBody>
      <dsp:txXfrm>
        <a:off x="3278108" y="230604"/>
        <a:ext cx="2732146" cy="1571287"/>
      </dsp:txXfrm>
    </dsp:sp>
    <dsp:sp modelId="{4D623A1D-F559-41B0-AB1D-595469500A12}">
      <dsp:nvSpPr>
        <dsp:cNvPr id="0" name=""/>
        <dsp:cNvSpPr/>
      </dsp:nvSpPr>
      <dsp:spPr>
        <a:xfrm>
          <a:off x="1596925" y="2177107"/>
          <a:ext cx="2902148" cy="1741289"/>
        </a:xfrm>
        <a:prstGeom prst="flowChartAlternateProcess">
          <a:avLst/>
        </a:prstGeom>
        <a:solidFill>
          <a:srgbClr val="FF6A4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IV.3.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další možnosti konzultací</a:t>
          </a:r>
        </a:p>
      </dsp:txBody>
      <dsp:txXfrm>
        <a:off x="1681926" y="2262108"/>
        <a:ext cx="2732146" cy="1571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1F1A-5C81-489A-96DE-15F591AABCAE}">
      <dsp:nvSpPr>
        <dsp:cNvPr id="0" name=""/>
        <dsp:cNvSpPr/>
      </dsp:nvSpPr>
      <dsp:spPr>
        <a:xfrm>
          <a:off x="744" y="145603"/>
          <a:ext cx="2902148" cy="174128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I.</a:t>
          </a:r>
          <a:r>
            <a:rPr lang="cs-CZ" sz="2200" b="1" kern="1200" baseline="0" dirty="0">
              <a:solidFill>
                <a:schemeClr val="bg1"/>
              </a:solidFill>
            </a:rPr>
            <a:t>1.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zdravotní obtíže dítěte </a:t>
          </a:r>
        </a:p>
      </dsp:txBody>
      <dsp:txXfrm>
        <a:off x="85745" y="230604"/>
        <a:ext cx="2732146" cy="1571287"/>
      </dsp:txXfrm>
    </dsp:sp>
    <dsp:sp modelId="{40E25298-47ED-4EDC-8AE9-1AD60C0F24D8}">
      <dsp:nvSpPr>
        <dsp:cNvPr id="0" name=""/>
        <dsp:cNvSpPr/>
      </dsp:nvSpPr>
      <dsp:spPr>
        <a:xfrm>
          <a:off x="3193107" y="145603"/>
          <a:ext cx="2902148" cy="1741289"/>
        </a:xfrm>
        <a:prstGeom prst="flowChartAlternateProcess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I.2.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psychické obtíže dítěte</a:t>
          </a:r>
        </a:p>
      </dsp:txBody>
      <dsp:txXfrm>
        <a:off x="3278108" y="230604"/>
        <a:ext cx="2732146" cy="1571287"/>
      </dsp:txXfrm>
    </dsp:sp>
    <dsp:sp modelId="{70F77D4D-7913-4FA1-ABA2-D20DEEACD5C9}">
      <dsp:nvSpPr>
        <dsp:cNvPr id="0" name=""/>
        <dsp:cNvSpPr/>
      </dsp:nvSpPr>
      <dsp:spPr>
        <a:xfrm>
          <a:off x="744" y="2177107"/>
          <a:ext cx="2902148" cy="1741289"/>
        </a:xfrm>
        <a:prstGeom prst="flowChartAlternateProcess">
          <a:avLst/>
        </a:prstGeom>
        <a:solidFill>
          <a:srgbClr val="FF6A4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I.3.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potíže dítěte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s učivem / přípravou do školy</a:t>
          </a:r>
        </a:p>
      </dsp:txBody>
      <dsp:txXfrm>
        <a:off x="85745" y="2262108"/>
        <a:ext cx="2732146" cy="1571287"/>
      </dsp:txXfrm>
    </dsp:sp>
    <dsp:sp modelId="{4D623A1D-F559-41B0-AB1D-595469500A12}">
      <dsp:nvSpPr>
        <dsp:cNvPr id="0" name=""/>
        <dsp:cNvSpPr/>
      </dsp:nvSpPr>
      <dsp:spPr>
        <a:xfrm>
          <a:off x="3193107" y="2177107"/>
          <a:ext cx="2902148" cy="1741289"/>
        </a:xfrm>
        <a:prstGeom prst="flowChartAlternateProcess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I.4.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výchovné obtíže dítěte</a:t>
          </a:r>
        </a:p>
      </dsp:txBody>
      <dsp:txXfrm>
        <a:off x="3278108" y="2262108"/>
        <a:ext cx="2732146" cy="1571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EF91-94B7-41C2-8403-04A04789D818}">
      <dsp:nvSpPr>
        <dsp:cNvPr id="0" name=""/>
        <dsp:cNvSpPr/>
      </dsp:nvSpPr>
      <dsp:spPr>
        <a:xfrm>
          <a:off x="0" y="50760"/>
          <a:ext cx="5112568" cy="38376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1"/>
              </a:solidFill>
            </a:rPr>
            <a:t>Dítě s tělesným postižením a kombinovanými vadami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69494"/>
        <a:ext cx="5075100" cy="346292"/>
      </dsp:txXfrm>
    </dsp:sp>
    <dsp:sp modelId="{32695C60-3468-4FD2-A3D8-439A70CED49F}">
      <dsp:nvSpPr>
        <dsp:cNvPr id="0" name=""/>
        <dsp:cNvSpPr/>
      </dsp:nvSpPr>
      <dsp:spPr>
        <a:xfrm>
          <a:off x="0" y="434520"/>
          <a:ext cx="511256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/>
            <a:t>SPC PROINTEPO </a:t>
          </a:r>
          <a:r>
            <a:rPr lang="cs-CZ" sz="1600" kern="1200" dirty="0"/>
            <a:t>(</a:t>
          </a:r>
          <a:r>
            <a:rPr lang="cs-CZ" sz="1600" kern="1200" dirty="0">
              <a:hlinkClick xmlns:r="http://schemas.openxmlformats.org/officeDocument/2006/relationships" r:id="rId1"/>
            </a:rPr>
            <a:t>http://www.prointepo.org/</a:t>
          </a:r>
          <a:r>
            <a:rPr lang="cs-CZ" sz="1600" kern="1200" dirty="0" err="1">
              <a:hlinkClick xmlns:r="http://schemas.openxmlformats.org/officeDocument/2006/relationships" r:id="rId1"/>
            </a:rPr>
            <a:t>spc</a:t>
          </a:r>
          <a:r>
            <a:rPr lang="cs-CZ" sz="1600" kern="1200" dirty="0"/>
            <a:t>)</a:t>
          </a:r>
          <a:endParaRPr lang="en-US" sz="1600" kern="1200" dirty="0"/>
        </a:p>
      </dsp:txBody>
      <dsp:txXfrm>
        <a:off x="0" y="434520"/>
        <a:ext cx="5112568" cy="264960"/>
      </dsp:txXfrm>
    </dsp:sp>
    <dsp:sp modelId="{D1472E88-21F5-4FCB-8FE1-BE5F3B738E8A}">
      <dsp:nvSpPr>
        <dsp:cNvPr id="0" name=""/>
        <dsp:cNvSpPr/>
      </dsp:nvSpPr>
      <dsp:spPr>
        <a:xfrm>
          <a:off x="0" y="699480"/>
          <a:ext cx="51125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1"/>
              </a:solidFill>
            </a:rPr>
            <a:t>Dítě s vadou sluchu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718214"/>
        <a:ext cx="5075100" cy="346292"/>
      </dsp:txXfrm>
    </dsp:sp>
    <dsp:sp modelId="{62047530-F27A-4807-AEFF-66D028EC1C5B}">
      <dsp:nvSpPr>
        <dsp:cNvPr id="0" name=""/>
        <dsp:cNvSpPr/>
      </dsp:nvSpPr>
      <dsp:spPr>
        <a:xfrm>
          <a:off x="0" y="1083240"/>
          <a:ext cx="511256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/>
            <a:t>SPC pro děti s vadami sluchu </a:t>
          </a:r>
          <a:r>
            <a:rPr lang="cs-CZ" sz="1600" kern="1200" dirty="0"/>
            <a:t>(</a:t>
          </a:r>
          <a:r>
            <a:rPr lang="cs-CZ" sz="1600" kern="1200" dirty="0">
              <a:hlinkClick xmlns:r="http://schemas.openxmlformats.org/officeDocument/2006/relationships" r:id="rId2"/>
            </a:rPr>
            <a:t>http://spcduhacek.cz/</a:t>
          </a:r>
          <a:r>
            <a:rPr lang="cs-CZ" sz="1600" kern="1200" dirty="0" err="1">
              <a:hlinkClick xmlns:r="http://schemas.openxmlformats.org/officeDocument/2006/relationships" r:id="rId2"/>
            </a:rPr>
            <a:t>specialne</a:t>
          </a:r>
          <a:r>
            <a:rPr lang="cs-CZ" sz="1600" kern="1200" dirty="0">
              <a:hlinkClick xmlns:r="http://schemas.openxmlformats.org/officeDocument/2006/relationships" r:id="rId2"/>
            </a:rPr>
            <a:t>-</a:t>
          </a:r>
          <a:r>
            <a:rPr lang="cs-CZ" sz="1600" kern="1200" dirty="0" err="1">
              <a:hlinkClick xmlns:r="http://schemas.openxmlformats.org/officeDocument/2006/relationships" r:id="rId2"/>
            </a:rPr>
            <a:t>pedagogicke</a:t>
          </a:r>
          <a:r>
            <a:rPr lang="cs-CZ" sz="1600" kern="1200" dirty="0">
              <a:hlinkClick xmlns:r="http://schemas.openxmlformats.org/officeDocument/2006/relationships" r:id="rId2"/>
            </a:rPr>
            <a:t>-centrum-pro-</a:t>
          </a:r>
          <a:r>
            <a:rPr lang="cs-CZ" sz="1600" kern="1200" dirty="0" err="1">
              <a:hlinkClick xmlns:r="http://schemas.openxmlformats.org/officeDocument/2006/relationships" r:id="rId2"/>
            </a:rPr>
            <a:t>deti</a:t>
          </a:r>
          <a:r>
            <a:rPr lang="cs-CZ" sz="1600" kern="1200" dirty="0">
              <a:hlinkClick xmlns:r="http://schemas.openxmlformats.org/officeDocument/2006/relationships" r:id="rId2"/>
            </a:rPr>
            <a:t>-s-vadami-sluchu/</a:t>
          </a:r>
          <a:r>
            <a:rPr lang="cs-CZ" sz="1600" kern="1200" dirty="0"/>
            <a:t>)</a:t>
          </a:r>
          <a:endParaRPr lang="en-US" sz="1600" kern="1200" dirty="0"/>
        </a:p>
      </dsp:txBody>
      <dsp:txXfrm>
        <a:off x="0" y="1083240"/>
        <a:ext cx="5112568" cy="712080"/>
      </dsp:txXfrm>
    </dsp:sp>
    <dsp:sp modelId="{3FA4FE83-A6C3-4C5F-959E-B9286A87EAA7}">
      <dsp:nvSpPr>
        <dsp:cNvPr id="0" name=""/>
        <dsp:cNvSpPr/>
      </dsp:nvSpPr>
      <dsp:spPr>
        <a:xfrm>
          <a:off x="0" y="1795320"/>
          <a:ext cx="51125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1"/>
              </a:solidFill>
            </a:rPr>
            <a:t>Dítě s vadou řeči</a:t>
          </a:r>
          <a:r>
            <a:rPr lang="cs-CZ" sz="1600" kern="1200" dirty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1814054"/>
        <a:ext cx="5075100" cy="346292"/>
      </dsp:txXfrm>
    </dsp:sp>
    <dsp:sp modelId="{A905092B-03AB-46A0-92DF-D1C7E2E5044F}">
      <dsp:nvSpPr>
        <dsp:cNvPr id="0" name=""/>
        <dsp:cNvSpPr/>
      </dsp:nvSpPr>
      <dsp:spPr>
        <a:xfrm>
          <a:off x="0" y="2179080"/>
          <a:ext cx="511256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/>
            <a:t>SPC pro děti s vadami řeči </a:t>
          </a:r>
          <a:r>
            <a:rPr lang="cs-CZ" sz="1600" kern="1200" dirty="0"/>
            <a:t>(</a:t>
          </a:r>
          <a:r>
            <a:rPr lang="cs-CZ" sz="1600" kern="1200" dirty="0">
              <a:hlinkClick xmlns:r="http://schemas.openxmlformats.org/officeDocument/2006/relationships" r:id="rId3"/>
            </a:rPr>
            <a:t>http://spcduhacek.cz/</a:t>
          </a:r>
          <a:r>
            <a:rPr lang="cs-CZ" sz="1600" kern="1200" dirty="0" err="1">
              <a:hlinkClick xmlns:r="http://schemas.openxmlformats.org/officeDocument/2006/relationships" r:id="rId3"/>
            </a:rPr>
            <a:t>specialne</a:t>
          </a:r>
          <a:r>
            <a:rPr lang="cs-CZ" sz="1600" kern="1200" dirty="0">
              <a:hlinkClick xmlns:r="http://schemas.openxmlformats.org/officeDocument/2006/relationships" r:id="rId3"/>
            </a:rPr>
            <a:t>-</a:t>
          </a:r>
          <a:r>
            <a:rPr lang="cs-CZ" sz="1600" kern="1200" dirty="0" err="1">
              <a:hlinkClick xmlns:r="http://schemas.openxmlformats.org/officeDocument/2006/relationships" r:id="rId3"/>
            </a:rPr>
            <a:t>pedagogicke</a:t>
          </a:r>
          <a:r>
            <a:rPr lang="cs-CZ" sz="1600" kern="1200" dirty="0">
              <a:hlinkClick xmlns:r="http://schemas.openxmlformats.org/officeDocument/2006/relationships" r:id="rId3"/>
            </a:rPr>
            <a:t>-centrum-pro-</a:t>
          </a:r>
          <a:r>
            <a:rPr lang="cs-CZ" sz="1600" kern="1200" dirty="0" err="1">
              <a:hlinkClick xmlns:r="http://schemas.openxmlformats.org/officeDocument/2006/relationships" r:id="rId3"/>
            </a:rPr>
            <a:t>deti</a:t>
          </a:r>
          <a:r>
            <a:rPr lang="cs-CZ" sz="1600" kern="1200" dirty="0">
              <a:hlinkClick xmlns:r="http://schemas.openxmlformats.org/officeDocument/2006/relationships" r:id="rId3"/>
            </a:rPr>
            <a:t>-s-vadami-reci/</a:t>
          </a:r>
          <a:r>
            <a:rPr lang="cs-CZ" sz="1600" kern="1200" dirty="0"/>
            <a:t>)</a:t>
          </a:r>
          <a:endParaRPr lang="en-US" sz="1600" kern="1200" dirty="0"/>
        </a:p>
      </dsp:txBody>
      <dsp:txXfrm>
        <a:off x="0" y="2179080"/>
        <a:ext cx="5112568" cy="712080"/>
      </dsp:txXfrm>
    </dsp:sp>
    <dsp:sp modelId="{62240941-0325-4B72-B260-BD984A491822}">
      <dsp:nvSpPr>
        <dsp:cNvPr id="0" name=""/>
        <dsp:cNvSpPr/>
      </dsp:nvSpPr>
      <dsp:spPr>
        <a:xfrm>
          <a:off x="0" y="2891160"/>
          <a:ext cx="51125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1"/>
              </a:solidFill>
            </a:rPr>
            <a:t>Dítě s vadou zraku </a:t>
          </a:r>
          <a:r>
            <a:rPr lang="cs-CZ" sz="1600" kern="1200" dirty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2909894"/>
        <a:ext cx="5075100" cy="346292"/>
      </dsp:txXfrm>
    </dsp:sp>
    <dsp:sp modelId="{9EBB9ABF-CB6C-433C-AE9F-EFB86A3DC40F}">
      <dsp:nvSpPr>
        <dsp:cNvPr id="0" name=""/>
        <dsp:cNvSpPr/>
      </dsp:nvSpPr>
      <dsp:spPr>
        <a:xfrm>
          <a:off x="0" y="3274920"/>
          <a:ext cx="5112568" cy="4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/>
            <a:t>SPC pro zrakově postižené děti </a:t>
          </a:r>
          <a:r>
            <a:rPr lang="cs-CZ" sz="1600" kern="1200" dirty="0"/>
            <a:t>(</a:t>
          </a:r>
          <a:r>
            <a:rPr lang="cs-CZ" sz="1600" kern="1200" dirty="0">
              <a:hlinkClick xmlns:r="http://schemas.openxmlformats.org/officeDocument/2006/relationships" r:id="rId4"/>
            </a:rPr>
            <a:t>http://www.spczphk.wbs.cz/</a:t>
          </a:r>
          <a:r>
            <a:rPr lang="cs-CZ" sz="1600" kern="1200" dirty="0"/>
            <a:t>)</a:t>
          </a:r>
          <a:endParaRPr lang="en-US" sz="1600" kern="1200" dirty="0"/>
        </a:p>
      </dsp:txBody>
      <dsp:txXfrm>
        <a:off x="0" y="3274920"/>
        <a:ext cx="5112568" cy="488520"/>
      </dsp:txXfrm>
    </dsp:sp>
    <dsp:sp modelId="{6460129D-999B-40D4-AACB-30E9E1E64CCF}">
      <dsp:nvSpPr>
        <dsp:cNvPr id="0" name=""/>
        <dsp:cNvSpPr/>
      </dsp:nvSpPr>
      <dsp:spPr>
        <a:xfrm>
          <a:off x="0" y="3763440"/>
          <a:ext cx="51125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1"/>
              </a:solidFill>
            </a:rPr>
            <a:t>Dítě s mentálním postižením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3782174"/>
        <a:ext cx="5075100" cy="346292"/>
      </dsp:txXfrm>
    </dsp:sp>
    <dsp:sp modelId="{724EDCD7-F38A-421A-87A7-C7936BBF4803}">
      <dsp:nvSpPr>
        <dsp:cNvPr id="0" name=""/>
        <dsp:cNvSpPr/>
      </dsp:nvSpPr>
      <dsp:spPr>
        <a:xfrm>
          <a:off x="0" y="4147200"/>
          <a:ext cx="511256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/>
            <a:t>SPC Rukavička </a:t>
          </a:r>
          <a:r>
            <a:rPr lang="cs-CZ" sz="1600" kern="1200" dirty="0"/>
            <a:t>(</a:t>
          </a:r>
          <a:r>
            <a:rPr lang="cs-CZ" sz="1600" kern="1200" dirty="0">
              <a:hlinkClick xmlns:r="http://schemas.openxmlformats.org/officeDocument/2006/relationships" r:id="rId5"/>
            </a:rPr>
            <a:t>http://spchk.rpdata.cz/</a:t>
          </a:r>
          <a:r>
            <a:rPr lang="cs-CZ" sz="1600" kern="1200" dirty="0"/>
            <a:t>) </a:t>
          </a:r>
          <a:endParaRPr lang="en-US" sz="1600" kern="1200" dirty="0"/>
        </a:p>
      </dsp:txBody>
      <dsp:txXfrm>
        <a:off x="0" y="4147200"/>
        <a:ext cx="5112568" cy="264960"/>
      </dsp:txXfrm>
    </dsp:sp>
    <dsp:sp modelId="{EBD0A44E-8D7D-40CA-A503-327D05A08375}">
      <dsp:nvSpPr>
        <dsp:cNvPr id="0" name=""/>
        <dsp:cNvSpPr/>
      </dsp:nvSpPr>
      <dsp:spPr>
        <a:xfrm>
          <a:off x="0" y="4412160"/>
          <a:ext cx="51125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1"/>
              </a:solidFill>
            </a:rPr>
            <a:t>Dítě s poruchou autistického spektra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4430894"/>
        <a:ext cx="5075100" cy="346292"/>
      </dsp:txXfrm>
    </dsp:sp>
    <dsp:sp modelId="{38050230-0855-4C3D-BBA4-4308824BF298}">
      <dsp:nvSpPr>
        <dsp:cNvPr id="0" name=""/>
        <dsp:cNvSpPr/>
      </dsp:nvSpPr>
      <dsp:spPr>
        <a:xfrm>
          <a:off x="0" y="4795920"/>
          <a:ext cx="5112568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/>
            <a:t>SPC Rukavička </a:t>
          </a:r>
          <a:r>
            <a:rPr lang="cs-CZ" sz="1600" kern="1200" dirty="0"/>
            <a:t>(</a:t>
          </a:r>
          <a:r>
            <a:rPr lang="cs-CZ" sz="1600" kern="1200" dirty="0">
              <a:hlinkClick xmlns:r="http://schemas.openxmlformats.org/officeDocument/2006/relationships" r:id="rId5"/>
            </a:rPr>
            <a:t>http://spchk.rpdata.cz/</a:t>
          </a:r>
          <a:r>
            <a:rPr lang="cs-CZ" sz="1600" kern="1200" dirty="0"/>
            <a:t>)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/>
            <a:t>Křesadlo HK – Centrum pomoci lidem s PAS </a:t>
          </a:r>
          <a:r>
            <a:rPr lang="cs-CZ" sz="1600" kern="1200" dirty="0"/>
            <a:t>(</a:t>
          </a:r>
          <a:r>
            <a:rPr lang="cs-CZ" sz="1600" kern="1200" dirty="0">
              <a:hlinkClick xmlns:r="http://schemas.openxmlformats.org/officeDocument/2006/relationships" r:id="rId6"/>
            </a:rPr>
            <a:t>https://www.kresadlohk.cz/</a:t>
          </a:r>
          <a:r>
            <a:rPr lang="cs-CZ" sz="1600" kern="1200" dirty="0"/>
            <a:t>) </a:t>
          </a:r>
          <a:endParaRPr lang="en-US" sz="1600" kern="1200" dirty="0"/>
        </a:p>
      </dsp:txBody>
      <dsp:txXfrm>
        <a:off x="0" y="4795920"/>
        <a:ext cx="5112568" cy="761760"/>
      </dsp:txXfrm>
    </dsp:sp>
    <dsp:sp modelId="{6A9E7611-65CF-4C9E-A890-ED0D0FBF15E9}">
      <dsp:nvSpPr>
        <dsp:cNvPr id="0" name=""/>
        <dsp:cNvSpPr/>
      </dsp:nvSpPr>
      <dsp:spPr>
        <a:xfrm>
          <a:off x="0" y="5557680"/>
          <a:ext cx="51125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1"/>
              </a:solidFill>
            </a:rPr>
            <a:t>Dítě s ADHD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734" y="5576414"/>
        <a:ext cx="5075100" cy="346292"/>
      </dsp:txXfrm>
    </dsp:sp>
    <dsp:sp modelId="{494DB520-88E2-4751-881A-19AAEFBA37BE}">
      <dsp:nvSpPr>
        <dsp:cNvPr id="0" name=""/>
        <dsp:cNvSpPr/>
      </dsp:nvSpPr>
      <dsp:spPr>
        <a:xfrm>
          <a:off x="0" y="5941440"/>
          <a:ext cx="5112568" cy="4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1" kern="1200" dirty="0" err="1"/>
            <a:t>Pedagogicko</a:t>
          </a:r>
          <a:r>
            <a:rPr lang="cs-CZ" sz="1600" b="1" kern="1200" dirty="0"/>
            <a:t>–psychologická poradna HK </a:t>
          </a:r>
          <a:r>
            <a:rPr lang="cs-CZ" sz="1600" kern="1200" dirty="0"/>
            <a:t>- poradenství rodičům dětí s ADHD (</a:t>
          </a:r>
          <a:r>
            <a:rPr lang="cs-CZ" sz="1600" kern="1200" dirty="0">
              <a:hlinkClick xmlns:r="http://schemas.openxmlformats.org/officeDocument/2006/relationships" r:id="rId7"/>
            </a:rPr>
            <a:t>www.pppkhk.cz/</a:t>
          </a:r>
          <a:r>
            <a:rPr lang="cs-CZ" sz="1600" kern="1200" dirty="0" err="1">
              <a:hlinkClick xmlns:r="http://schemas.openxmlformats.org/officeDocument/2006/relationships" r:id="rId7"/>
            </a:rPr>
            <a:t>hk</a:t>
          </a:r>
          <a:r>
            <a:rPr lang="cs-CZ" sz="1600" kern="1200" dirty="0">
              <a:hlinkClick xmlns:r="http://schemas.openxmlformats.org/officeDocument/2006/relationships" r:id="rId7"/>
            </a:rPr>
            <a:t>/</a:t>
          </a:r>
          <a:r>
            <a:rPr lang="cs-CZ" sz="1600" kern="1200" dirty="0"/>
            <a:t>)</a:t>
          </a:r>
          <a:endParaRPr lang="en-US" sz="1600" kern="1200" dirty="0"/>
        </a:p>
      </dsp:txBody>
      <dsp:txXfrm>
        <a:off x="0" y="5941440"/>
        <a:ext cx="5112568" cy="48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EF91-94B7-41C2-8403-04A04789D818}">
      <dsp:nvSpPr>
        <dsp:cNvPr id="0" name=""/>
        <dsp:cNvSpPr/>
      </dsp:nvSpPr>
      <dsp:spPr>
        <a:xfrm>
          <a:off x="0" y="0"/>
          <a:ext cx="5112568" cy="12168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Dítě v psychické nepohodě, v krizi (rozvod rodičů, úmrtí blízké osoby,..)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9399" y="59399"/>
        <a:ext cx="4993770" cy="1098002"/>
      </dsp:txXfrm>
    </dsp:sp>
    <dsp:sp modelId="{32695C60-3468-4FD2-A3D8-439A70CED49F}">
      <dsp:nvSpPr>
        <dsp:cNvPr id="0" name=""/>
        <dsp:cNvSpPr/>
      </dsp:nvSpPr>
      <dsp:spPr>
        <a:xfrm>
          <a:off x="0" y="1504750"/>
          <a:ext cx="5112568" cy="370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5400" rIns="142240" bIns="25400" numCol="1" spcCol="1270" anchor="t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 NOMIA, </a:t>
          </a:r>
          <a:r>
            <a:rPr lang="cs-CZ" sz="2000" b="1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z.ú</a:t>
          </a: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. – Dětské krizové centrum 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(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1"/>
            </a:rPr>
            <a:t>http://nomiahk.cz/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  <a:endParaRPr lang="en-US" sz="2000" b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000" b="1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 Manželská a rodinná poradna 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(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2"/>
            </a:rPr>
            <a:t>http://www.csps-hk.cz/Manzelska-rodinna-poradna.html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  <a:endParaRPr lang="en-US" sz="2000" b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000" b="1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0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 Školské poradenské pracoviště Mozaika 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(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http://mozaika57.webnode.cz/pro-</a:t>
          </a:r>
          <a:r>
            <a:rPr lang="cs-CZ" sz="2000" b="0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deti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3"/>
            </a:rPr>
            <a:t>/</a:t>
          </a:r>
          <a:r>
            <a:rPr lang="cs-CZ" sz="20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)</a:t>
          </a:r>
          <a:endParaRPr lang="en-US" sz="2000" b="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orbel" panose="020B0503020204020204"/>
            <a:ea typeface="+mn-ea"/>
            <a:cs typeface="+mn-cs"/>
          </a:endParaRPr>
        </a:p>
      </dsp:txBody>
      <dsp:txXfrm>
        <a:off x="0" y="1504750"/>
        <a:ext cx="5112568" cy="3707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EF91-94B7-41C2-8403-04A04789D818}">
      <dsp:nvSpPr>
        <dsp:cNvPr id="0" name=""/>
        <dsp:cNvSpPr/>
      </dsp:nvSpPr>
      <dsp:spPr>
        <a:xfrm>
          <a:off x="0" y="130041"/>
          <a:ext cx="5112568" cy="875160"/>
        </a:xfrm>
        <a:prstGeom prst="roundRect">
          <a:avLst/>
        </a:prstGeom>
        <a:solidFill>
          <a:srgbClr val="FF6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Dítě má problémy s učivem (nestíhá látku, nerozumí, má špatné známky)</a:t>
          </a:r>
        </a:p>
      </dsp:txBody>
      <dsp:txXfrm>
        <a:off x="42722" y="172763"/>
        <a:ext cx="5027124" cy="789716"/>
      </dsp:txXfrm>
    </dsp:sp>
    <dsp:sp modelId="{32695C60-3468-4FD2-A3D8-439A70CED49F}">
      <dsp:nvSpPr>
        <dsp:cNvPr id="0" name=""/>
        <dsp:cNvSpPr/>
      </dsp:nvSpPr>
      <dsp:spPr>
        <a:xfrm>
          <a:off x="0" y="1005201"/>
          <a:ext cx="5112568" cy="35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b="1" kern="1200" dirty="0" err="1"/>
            <a:t>Pedagogicko</a:t>
          </a:r>
          <a:r>
            <a:rPr lang="cs-CZ" sz="1700" b="1" kern="1200" dirty="0"/>
            <a:t> – psychologická poradna HK </a:t>
          </a:r>
          <a:r>
            <a:rPr lang="cs-CZ" sz="1700" kern="1200" dirty="0"/>
            <a:t>– diagnostika, poradenství, program Deficity dílčích funkcí, Program zprostředkovaného učení (FIE), stanovení podpůrných opatření do výuky  (</a:t>
          </a:r>
          <a:r>
            <a:rPr lang="cs-CZ" sz="1700" kern="1200" dirty="0">
              <a:hlinkClick xmlns:r="http://schemas.openxmlformats.org/officeDocument/2006/relationships" r:id="rId1"/>
            </a:rPr>
            <a:t>www.pppkhk.cz/</a:t>
          </a:r>
          <a:r>
            <a:rPr lang="cs-CZ" sz="1700" kern="1200" dirty="0" err="1">
              <a:hlinkClick xmlns:r="http://schemas.openxmlformats.org/officeDocument/2006/relationships" r:id="rId1"/>
            </a:rPr>
            <a:t>hk</a:t>
          </a:r>
          <a:r>
            <a:rPr lang="cs-CZ" sz="1700" kern="1200" dirty="0">
              <a:hlinkClick xmlns:r="http://schemas.openxmlformats.org/officeDocument/2006/relationships" r:id="rId1"/>
            </a:rPr>
            <a:t>/</a:t>
          </a:r>
          <a:r>
            <a:rPr lang="cs-CZ" sz="1700" kern="1200" dirty="0"/>
            <a:t>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b="1" kern="1200" dirty="0" err="1"/>
            <a:t>Aufori</a:t>
          </a:r>
          <a:r>
            <a:rPr lang="cs-CZ" sz="1700" b="1" kern="1200" dirty="0"/>
            <a:t>, o.p.s.</a:t>
          </a:r>
          <a:r>
            <a:rPr lang="cs-CZ" sz="1700" kern="1200" dirty="0"/>
            <a:t> – program „Učí se celá rodina“ (</a:t>
          </a:r>
          <a:r>
            <a:rPr lang="cs-CZ" sz="1700" kern="1200" dirty="0">
              <a:hlinkClick xmlns:r="http://schemas.openxmlformats.org/officeDocument/2006/relationships" r:id="rId2"/>
            </a:rPr>
            <a:t>http://www.aufori.cz/co-</a:t>
          </a:r>
          <a:r>
            <a:rPr lang="cs-CZ" sz="1700" kern="1200" dirty="0" err="1">
              <a:hlinkClick xmlns:r="http://schemas.openxmlformats.org/officeDocument/2006/relationships" r:id="rId2"/>
            </a:rPr>
            <a:t>delame</a:t>
          </a:r>
          <a:r>
            <a:rPr lang="cs-CZ" sz="1700" kern="1200" dirty="0">
              <a:hlinkClick xmlns:r="http://schemas.openxmlformats.org/officeDocument/2006/relationships" r:id="rId2"/>
            </a:rPr>
            <a:t>/2-uncategorised/105-uci-se-cela-rodina-2016</a:t>
          </a:r>
          <a:r>
            <a:rPr lang="cs-CZ" sz="1700" kern="1200" dirty="0"/>
            <a:t>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b="1" kern="1200" dirty="0" err="1"/>
            <a:t>Salinger</a:t>
          </a:r>
          <a:r>
            <a:rPr lang="cs-CZ" sz="1700" b="1" kern="1200" dirty="0"/>
            <a:t>, </a:t>
          </a:r>
          <a:r>
            <a:rPr lang="cs-CZ" sz="1700" b="1" kern="1200" dirty="0" err="1"/>
            <a:t>z.s</a:t>
          </a:r>
          <a:r>
            <a:rPr lang="cs-CZ" sz="1700" b="1" kern="1200" dirty="0"/>
            <a:t>., centrum Síťovka</a:t>
          </a:r>
          <a:r>
            <a:rPr lang="cs-CZ" sz="1700" kern="1200" dirty="0"/>
            <a:t> – individuální pomoc se vzděláváním v rodinách (</a:t>
          </a:r>
          <a:r>
            <a:rPr lang="cs-CZ" sz="1700" kern="1200" dirty="0">
              <a:hlinkClick xmlns:r="http://schemas.openxmlformats.org/officeDocument/2006/relationships" r:id="rId3"/>
            </a:rPr>
            <a:t>http://www.salinger.cz/</a:t>
          </a:r>
          <a:r>
            <a:rPr lang="cs-CZ" sz="1700" kern="1200" dirty="0" err="1">
              <a:hlinkClick xmlns:r="http://schemas.openxmlformats.org/officeDocument/2006/relationships" r:id="rId3"/>
            </a:rPr>
            <a:t>sitovka</a:t>
          </a:r>
          <a:r>
            <a:rPr lang="cs-CZ" sz="1700" kern="1200" dirty="0">
              <a:hlinkClick xmlns:r="http://schemas.openxmlformats.org/officeDocument/2006/relationships" r:id="rId3"/>
            </a:rPr>
            <a:t>/29/</a:t>
          </a:r>
          <a:r>
            <a:rPr lang="cs-CZ" sz="1700" kern="1200" dirty="0" err="1">
              <a:hlinkClick xmlns:r="http://schemas.openxmlformats.org/officeDocument/2006/relationships" r:id="rId3"/>
            </a:rPr>
            <a:t>Nabizime</a:t>
          </a:r>
          <a:r>
            <a:rPr lang="cs-CZ" sz="1700" kern="1200" dirty="0">
              <a:hlinkClick xmlns:r="http://schemas.openxmlformats.org/officeDocument/2006/relationships" r:id="rId3"/>
            </a:rPr>
            <a:t>/</a:t>
          </a:r>
          <a:r>
            <a:rPr lang="cs-CZ" sz="1700" kern="1200" dirty="0"/>
            <a:t>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b="1" kern="1200" dirty="0"/>
            <a:t>Oblastní charita Hradec Králové, Kruh dobrovolníků</a:t>
          </a:r>
          <a:r>
            <a:rPr lang="cs-CZ" sz="1700" kern="1200" dirty="0"/>
            <a:t> – doučování (</a:t>
          </a:r>
          <a:r>
            <a:rPr lang="cs-CZ" sz="1700" kern="1200" dirty="0">
              <a:hlinkClick xmlns:r="http://schemas.openxmlformats.org/officeDocument/2006/relationships" r:id="rId4"/>
            </a:rPr>
            <a:t>http://www.charitahk.cz/kruh-</a:t>
          </a:r>
          <a:r>
            <a:rPr lang="cs-CZ" sz="1700" kern="1200" dirty="0" err="1">
              <a:hlinkClick xmlns:r="http://schemas.openxmlformats.org/officeDocument/2006/relationships" r:id="rId4"/>
            </a:rPr>
            <a:t>dobrovolniku</a:t>
          </a:r>
          <a:r>
            <a:rPr lang="cs-CZ" sz="1700" kern="1200" dirty="0">
              <a:hlinkClick xmlns:r="http://schemas.openxmlformats.org/officeDocument/2006/relationships" r:id="rId4"/>
            </a:rPr>
            <a:t>/</a:t>
          </a:r>
          <a:r>
            <a:rPr lang="cs-CZ" sz="1700" kern="1200" dirty="0"/>
            <a:t>)</a:t>
          </a:r>
        </a:p>
      </dsp:txBody>
      <dsp:txXfrm>
        <a:off x="0" y="1005201"/>
        <a:ext cx="5112568" cy="3552120"/>
      </dsp:txXfrm>
    </dsp:sp>
    <dsp:sp modelId="{D1472E88-21F5-4FCB-8FE1-BE5F3B738E8A}">
      <dsp:nvSpPr>
        <dsp:cNvPr id="0" name=""/>
        <dsp:cNvSpPr/>
      </dsp:nvSpPr>
      <dsp:spPr>
        <a:xfrm>
          <a:off x="0" y="4557321"/>
          <a:ext cx="5112568" cy="875160"/>
        </a:xfrm>
        <a:prstGeom prst="roundRect">
          <a:avLst/>
        </a:prstGeom>
        <a:solidFill>
          <a:srgbClr val="FF6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Dítě je mimořádné nadané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42722" y="4600043"/>
        <a:ext cx="5027124" cy="789716"/>
      </dsp:txXfrm>
    </dsp:sp>
    <dsp:sp modelId="{62047530-F27A-4807-AEFF-66D028EC1C5B}">
      <dsp:nvSpPr>
        <dsp:cNvPr id="0" name=""/>
        <dsp:cNvSpPr/>
      </dsp:nvSpPr>
      <dsp:spPr>
        <a:xfrm>
          <a:off x="0" y="5432481"/>
          <a:ext cx="5112568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b="1" kern="1200" dirty="0" err="1"/>
            <a:t>Pedagogicko</a:t>
          </a:r>
          <a:r>
            <a:rPr lang="cs-CZ" sz="1700" b="1" kern="1200" dirty="0"/>
            <a:t> – psychologická poradna </a:t>
          </a:r>
          <a:r>
            <a:rPr lang="cs-CZ" sz="1700" kern="1200" dirty="0"/>
            <a:t>- komplexní psychologické vyšetření, poradenství (</a:t>
          </a:r>
          <a:r>
            <a:rPr lang="cs-CZ" sz="1700" kern="1200" dirty="0">
              <a:hlinkClick xmlns:r="http://schemas.openxmlformats.org/officeDocument/2006/relationships" r:id="rId1"/>
            </a:rPr>
            <a:t>www.pppkhk.cz/</a:t>
          </a:r>
          <a:r>
            <a:rPr lang="cs-CZ" sz="1700" kern="1200" dirty="0" err="1">
              <a:hlinkClick xmlns:r="http://schemas.openxmlformats.org/officeDocument/2006/relationships" r:id="rId1"/>
            </a:rPr>
            <a:t>hk</a:t>
          </a:r>
          <a:r>
            <a:rPr lang="cs-CZ" sz="1700" kern="1200" dirty="0">
              <a:hlinkClick xmlns:r="http://schemas.openxmlformats.org/officeDocument/2006/relationships" r:id="rId1"/>
            </a:rPr>
            <a:t>/</a:t>
          </a:r>
          <a:r>
            <a:rPr lang="cs-CZ" sz="1700" kern="1200" dirty="0"/>
            <a:t>)</a:t>
          </a:r>
          <a:endParaRPr lang="en-US" sz="1700" kern="1200" dirty="0"/>
        </a:p>
      </dsp:txBody>
      <dsp:txXfrm>
        <a:off x="0" y="5432481"/>
        <a:ext cx="5112568" cy="774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EF91-94B7-41C2-8403-04A04789D818}">
      <dsp:nvSpPr>
        <dsp:cNvPr id="0" name=""/>
        <dsp:cNvSpPr/>
      </dsp:nvSpPr>
      <dsp:spPr>
        <a:xfrm>
          <a:off x="281" y="19855"/>
          <a:ext cx="5112005" cy="103166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Nepozorné, neposedné dítě, které se obtížně soustředí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0643" y="70217"/>
        <a:ext cx="5011281" cy="930945"/>
      </dsp:txXfrm>
    </dsp:sp>
    <dsp:sp modelId="{32695C60-3468-4FD2-A3D8-439A70CED49F}">
      <dsp:nvSpPr>
        <dsp:cNvPr id="0" name=""/>
        <dsp:cNvSpPr/>
      </dsp:nvSpPr>
      <dsp:spPr>
        <a:xfrm>
          <a:off x="0" y="1051524"/>
          <a:ext cx="5112568" cy="62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 err="1"/>
            <a:t>Pedagogicko</a:t>
          </a:r>
          <a:r>
            <a:rPr lang="cs-CZ" sz="2000" b="1" kern="1200" dirty="0"/>
            <a:t>–psychologická poradna HK</a:t>
          </a:r>
          <a:r>
            <a:rPr lang="cs-CZ" sz="2000" kern="1200" dirty="0"/>
            <a:t> - diagnostika  (</a:t>
          </a:r>
          <a:r>
            <a:rPr lang="cs-CZ" sz="2000" kern="1200" dirty="0">
              <a:hlinkClick xmlns:r="http://schemas.openxmlformats.org/officeDocument/2006/relationships" r:id="rId1"/>
            </a:rPr>
            <a:t>www.pppkhk.cz/</a:t>
          </a:r>
          <a:r>
            <a:rPr lang="cs-CZ" sz="2000" kern="1200" dirty="0" err="1">
              <a:hlinkClick xmlns:r="http://schemas.openxmlformats.org/officeDocument/2006/relationships" r:id="rId1"/>
            </a:rPr>
            <a:t>hk</a:t>
          </a:r>
          <a:r>
            <a:rPr lang="cs-CZ" sz="2000" kern="1200" dirty="0">
              <a:hlinkClick xmlns:r="http://schemas.openxmlformats.org/officeDocument/2006/relationships" r:id="rId1"/>
            </a:rPr>
            <a:t>/</a:t>
          </a:r>
          <a:r>
            <a:rPr lang="cs-CZ" sz="2000" kern="1200" dirty="0"/>
            <a:t>)</a:t>
          </a:r>
          <a:endParaRPr lang="en-US" sz="2000" kern="1200" dirty="0"/>
        </a:p>
      </dsp:txBody>
      <dsp:txXfrm>
        <a:off x="0" y="1051524"/>
        <a:ext cx="5112568" cy="623070"/>
      </dsp:txXfrm>
    </dsp:sp>
    <dsp:sp modelId="{D1472E88-21F5-4FCB-8FE1-BE5F3B738E8A}">
      <dsp:nvSpPr>
        <dsp:cNvPr id="0" name=""/>
        <dsp:cNvSpPr/>
      </dsp:nvSpPr>
      <dsp:spPr>
        <a:xfrm>
          <a:off x="0" y="1674594"/>
          <a:ext cx="5112568" cy="122189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Dítě nerespektuje dospělou autoritu, chodí „za školu“ nebo jinak opakovaně porušuje školní řád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9648" y="1734242"/>
        <a:ext cx="4993272" cy="1102601"/>
      </dsp:txXfrm>
    </dsp:sp>
    <dsp:sp modelId="{62047530-F27A-4807-AEFF-66D028EC1C5B}">
      <dsp:nvSpPr>
        <dsp:cNvPr id="0" name=""/>
        <dsp:cNvSpPr/>
      </dsp:nvSpPr>
      <dsp:spPr>
        <a:xfrm>
          <a:off x="0" y="2896492"/>
          <a:ext cx="511256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SVP Návrat </a:t>
          </a:r>
          <a:r>
            <a:rPr lang="cs-CZ" sz="2000" kern="1200" dirty="0"/>
            <a:t>(</a:t>
          </a:r>
          <a:r>
            <a:rPr lang="cs-CZ" sz="2000" u="sng" kern="1200" dirty="0">
              <a:solidFill>
                <a:srgbClr val="002060"/>
              </a:solidFill>
              <a:hlinkClick xmlns:r="http://schemas.openxmlformats.org/officeDocument/2006/relationships" r:id="rId2"/>
            </a:rPr>
            <a:t>http://www.svphk.cz/ </a:t>
          </a:r>
          <a:r>
            <a:rPr lang="cs-CZ" sz="2000" kern="1200" dirty="0"/>
            <a:t>)</a:t>
          </a:r>
          <a:endParaRPr lang="en-US" sz="2000" kern="1200" dirty="0"/>
        </a:p>
      </dsp:txBody>
      <dsp:txXfrm>
        <a:off x="0" y="2896492"/>
        <a:ext cx="5112568" cy="463680"/>
      </dsp:txXfrm>
    </dsp:sp>
    <dsp:sp modelId="{3FA4FE83-A6C3-4C5F-959E-B9286A87EAA7}">
      <dsp:nvSpPr>
        <dsp:cNvPr id="0" name=""/>
        <dsp:cNvSpPr/>
      </dsp:nvSpPr>
      <dsp:spPr>
        <a:xfrm>
          <a:off x="0" y="3353846"/>
          <a:ext cx="5112568" cy="95617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Dítě má problémy ve vztazích se spolužáky, obtížně se začleňuje do kolektivu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6676" y="3400522"/>
        <a:ext cx="5019216" cy="862820"/>
      </dsp:txXfrm>
    </dsp:sp>
    <dsp:sp modelId="{A905092B-03AB-46A0-92DF-D1C7E2E5044F}">
      <dsp:nvSpPr>
        <dsp:cNvPr id="0" name=""/>
        <dsp:cNvSpPr/>
      </dsp:nvSpPr>
      <dsp:spPr>
        <a:xfrm>
          <a:off x="0" y="4316344"/>
          <a:ext cx="5112568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Školské poradenské pracoviště Mozaika</a:t>
          </a:r>
          <a:r>
            <a:rPr lang="cs-CZ" sz="2000" kern="1200" dirty="0"/>
            <a:t> (</a:t>
          </a:r>
          <a:r>
            <a:rPr lang="cs-CZ" sz="2000" u="sng" kern="1200" dirty="0">
              <a:solidFill>
                <a:srgbClr val="002060"/>
              </a:solidFill>
              <a:hlinkClick xmlns:r="http://schemas.openxmlformats.org/officeDocument/2006/relationships" r:id="rId3"/>
            </a:rPr>
            <a:t>http://mozaika57.webnode.cz/</a:t>
          </a:r>
          <a:r>
            <a:rPr lang="cs-CZ" sz="2000" u="sng" kern="1200" dirty="0">
              <a:solidFill>
                <a:srgbClr val="002060"/>
              </a:solidFill>
            </a:rPr>
            <a:t> </a:t>
          </a:r>
          <a:r>
            <a:rPr lang="cs-CZ" sz="2000" kern="1200" dirty="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SVP Návrat</a:t>
          </a:r>
          <a:r>
            <a:rPr lang="cs-CZ" sz="2000" kern="1200" dirty="0"/>
            <a:t> (</a:t>
          </a:r>
          <a:r>
            <a:rPr lang="cs-CZ" sz="2000" u="sng" kern="1200" dirty="0">
              <a:solidFill>
                <a:srgbClr val="002060"/>
              </a:solidFill>
              <a:hlinkClick xmlns:r="http://schemas.openxmlformats.org/officeDocument/2006/relationships" r:id="rId2"/>
            </a:rPr>
            <a:t>http://www.svphk.cz/ </a:t>
          </a:r>
          <a:r>
            <a:rPr lang="cs-CZ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 err="1"/>
            <a:t>Aufori</a:t>
          </a:r>
          <a:r>
            <a:rPr lang="cs-CZ" sz="2000" kern="1200" dirty="0"/>
            <a:t> – motivačně -terapeutická skupina pro děti ze sociálně slabého prostředí (</a:t>
          </a:r>
          <a:r>
            <a:rPr lang="cs-CZ" sz="20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  <a:hlinkClick xmlns:r="http://schemas.openxmlformats.org/officeDocument/2006/relationships" r:id="rId4"/>
            </a:rPr>
            <a:t>http://www.aufori.cz/co-delame/2-uncategorised/105-uci-se-cela-rodina-2016</a:t>
          </a:r>
          <a:r>
            <a:rPr lang="cs-CZ" sz="2000" kern="1200" dirty="0"/>
            <a:t>)</a:t>
          </a:r>
        </a:p>
      </dsp:txBody>
      <dsp:txXfrm>
        <a:off x="0" y="4316344"/>
        <a:ext cx="5112568" cy="2144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1F1A-5C81-489A-96DE-15F591AABCAE}">
      <dsp:nvSpPr>
        <dsp:cNvPr id="0" name=""/>
        <dsp:cNvSpPr/>
      </dsp:nvSpPr>
      <dsp:spPr>
        <a:xfrm>
          <a:off x="744" y="145603"/>
          <a:ext cx="2902148" cy="174128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II.1.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osvětové besedy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a přednášky</a:t>
          </a:r>
        </a:p>
      </dsp:txBody>
      <dsp:txXfrm>
        <a:off x="85745" y="230604"/>
        <a:ext cx="2732146" cy="1571287"/>
      </dsp:txXfrm>
    </dsp:sp>
    <dsp:sp modelId="{40E25298-47ED-4EDC-8AE9-1AD60C0F24D8}">
      <dsp:nvSpPr>
        <dsp:cNvPr id="0" name=""/>
        <dsp:cNvSpPr/>
      </dsp:nvSpPr>
      <dsp:spPr>
        <a:xfrm>
          <a:off x="3193107" y="145603"/>
          <a:ext cx="2902148" cy="1741289"/>
        </a:xfrm>
        <a:prstGeom prst="flowChartAlternateProcess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 dirty="0">
            <a:solidFill>
              <a:schemeClr val="bg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II.2.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preventivní práce       s třídním kolektivem </a:t>
          </a:r>
          <a:r>
            <a:rPr lang="cs-CZ" sz="1800" kern="1200" dirty="0">
              <a:solidFill>
                <a:schemeClr val="bg1"/>
              </a:solidFill>
            </a:rPr>
            <a:t>(adaptační kurzy, hodiny etické výchovy,..) </a:t>
          </a:r>
          <a:endParaRPr lang="cs-CZ" sz="2200" kern="1200" dirty="0">
            <a:solidFill>
              <a:schemeClr val="bg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>
            <a:solidFill>
              <a:schemeClr val="bg1"/>
            </a:solidFill>
          </a:endParaRPr>
        </a:p>
      </dsp:txBody>
      <dsp:txXfrm>
        <a:off x="3278108" y="230604"/>
        <a:ext cx="2732146" cy="1571287"/>
      </dsp:txXfrm>
    </dsp:sp>
    <dsp:sp modelId="{70F77D4D-7913-4FA1-ABA2-D20DEEACD5C9}">
      <dsp:nvSpPr>
        <dsp:cNvPr id="0" name=""/>
        <dsp:cNvSpPr/>
      </dsp:nvSpPr>
      <dsp:spPr>
        <a:xfrm>
          <a:off x="744" y="2177107"/>
          <a:ext cx="2902148" cy="1741289"/>
        </a:xfrm>
        <a:prstGeom prst="flowChartAlternateProcess">
          <a:avLst/>
        </a:prstGeom>
        <a:solidFill>
          <a:srgbClr val="FF6A4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II.3.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preventivní programy</a:t>
          </a:r>
        </a:p>
      </dsp:txBody>
      <dsp:txXfrm>
        <a:off x="85745" y="2262108"/>
        <a:ext cx="2732146" cy="1571287"/>
      </dsp:txXfrm>
    </dsp:sp>
    <dsp:sp modelId="{4D623A1D-F559-41B0-AB1D-595469500A12}">
      <dsp:nvSpPr>
        <dsp:cNvPr id="0" name=""/>
        <dsp:cNvSpPr/>
      </dsp:nvSpPr>
      <dsp:spPr>
        <a:xfrm>
          <a:off x="3193107" y="2177107"/>
          <a:ext cx="2902148" cy="1741289"/>
        </a:xfrm>
        <a:prstGeom prst="flowChartAlternateProcess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II.4.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práce s narušenými vztahy v třídním kolektivu</a:t>
          </a:r>
        </a:p>
      </dsp:txBody>
      <dsp:txXfrm>
        <a:off x="3278108" y="2262108"/>
        <a:ext cx="2732146" cy="1571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1F1A-5C81-489A-96DE-15F591AABCAE}">
      <dsp:nvSpPr>
        <dsp:cNvPr id="0" name=""/>
        <dsp:cNvSpPr/>
      </dsp:nvSpPr>
      <dsp:spPr>
        <a:xfrm>
          <a:off x="744" y="145603"/>
          <a:ext cx="2902148" cy="1741289"/>
        </a:xfrm>
        <a:prstGeom prst="flowChartAlternateProcess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III.1.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bariéry v komunikaci s rodičem</a:t>
          </a:r>
        </a:p>
      </dsp:txBody>
      <dsp:txXfrm>
        <a:off x="744" y="145603"/>
        <a:ext cx="2902148" cy="1741289"/>
      </dsp:txXfrm>
    </dsp:sp>
    <dsp:sp modelId="{40E25298-47ED-4EDC-8AE9-1AD60C0F24D8}">
      <dsp:nvSpPr>
        <dsp:cNvPr id="0" name=""/>
        <dsp:cNvSpPr/>
      </dsp:nvSpPr>
      <dsp:spPr>
        <a:xfrm>
          <a:off x="3193107" y="145603"/>
          <a:ext cx="2902148" cy="1741289"/>
        </a:xfrm>
        <a:prstGeom prst="flowChartAlternateProcess">
          <a:avLst/>
        </a:prstGeom>
        <a:solidFill>
          <a:srgbClr val="FF6A47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III.2.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nedostatky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v rodičovské péči</a:t>
          </a:r>
          <a:r>
            <a:rPr lang="cs-CZ" sz="22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>
            <a:solidFill>
              <a:schemeClr val="bg1"/>
            </a:solidFill>
          </a:endParaRPr>
        </a:p>
      </dsp:txBody>
      <dsp:txXfrm>
        <a:off x="3193107" y="145603"/>
        <a:ext cx="2902148" cy="1741289"/>
      </dsp:txXfrm>
    </dsp:sp>
    <dsp:sp modelId="{4D623A1D-F559-41B0-AB1D-595469500A12}">
      <dsp:nvSpPr>
        <dsp:cNvPr id="0" name=""/>
        <dsp:cNvSpPr/>
      </dsp:nvSpPr>
      <dsp:spPr>
        <a:xfrm>
          <a:off x="1596925" y="2177107"/>
          <a:ext cx="2902148" cy="1741289"/>
        </a:xfrm>
        <a:prstGeom prst="flowChartAlternateProcess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18000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III.3.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rodina ohrožená chudobou</a:t>
          </a:r>
        </a:p>
      </dsp:txBody>
      <dsp:txXfrm>
        <a:off x="1596925" y="2177107"/>
        <a:ext cx="2902148" cy="17412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EF91-94B7-41C2-8403-04A04789D818}">
      <dsp:nvSpPr>
        <dsp:cNvPr id="0" name=""/>
        <dsp:cNvSpPr/>
      </dsp:nvSpPr>
      <dsp:spPr>
        <a:xfrm>
          <a:off x="281" y="486872"/>
          <a:ext cx="5112005" cy="1032004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Jazyková bariéra: rodič - cizinec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0659" y="537250"/>
        <a:ext cx="5011249" cy="931248"/>
      </dsp:txXfrm>
    </dsp:sp>
    <dsp:sp modelId="{32695C60-3468-4FD2-A3D8-439A70CED49F}">
      <dsp:nvSpPr>
        <dsp:cNvPr id="0" name=""/>
        <dsp:cNvSpPr/>
      </dsp:nvSpPr>
      <dsp:spPr>
        <a:xfrm>
          <a:off x="0" y="1518877"/>
          <a:ext cx="5112568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Integrační centrum pro </a:t>
          </a:r>
          <a:r>
            <a:rPr lang="cs-CZ" sz="2000" b="0" kern="1200" dirty="0"/>
            <a:t>cizince – pomoc a doprovod při jednáních, tlumočnické služby: (</a:t>
          </a:r>
          <a:r>
            <a:rPr lang="cs-CZ" sz="2000" b="0" kern="1200" dirty="0">
              <a:hlinkClick xmlns:r="http://schemas.openxmlformats.org/officeDocument/2006/relationships" r:id="rId1"/>
            </a:rPr>
            <a:t>http://cizincihradec.cz</a:t>
          </a:r>
          <a:r>
            <a:rPr lang="cs-CZ" sz="2000" b="0" kern="1200" dirty="0"/>
            <a:t>)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0" kern="1200" dirty="0"/>
        </a:p>
      </dsp:txBody>
      <dsp:txXfrm>
        <a:off x="0" y="1518877"/>
        <a:ext cx="5112568" cy="1580962"/>
      </dsp:txXfrm>
    </dsp:sp>
    <dsp:sp modelId="{D1472E88-21F5-4FCB-8FE1-BE5F3B738E8A}">
      <dsp:nvSpPr>
        <dsp:cNvPr id="0" name=""/>
        <dsp:cNvSpPr/>
      </dsp:nvSpPr>
      <dsp:spPr>
        <a:xfrm>
          <a:off x="0" y="3099839"/>
          <a:ext cx="5112568" cy="102551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bg1"/>
              </a:solidFill>
            </a:rPr>
            <a:t>Rodič se sluchovým handicapem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0062" y="3149901"/>
        <a:ext cx="5012444" cy="925395"/>
      </dsp:txXfrm>
    </dsp:sp>
    <dsp:sp modelId="{62047530-F27A-4807-AEFF-66D028EC1C5B}">
      <dsp:nvSpPr>
        <dsp:cNvPr id="0" name=""/>
        <dsp:cNvSpPr/>
      </dsp:nvSpPr>
      <dsp:spPr>
        <a:xfrm>
          <a:off x="0" y="4125358"/>
          <a:ext cx="511256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Svaz neslyšících a nedoslýchavých osob v ČR, </a:t>
          </a:r>
          <a:r>
            <a:rPr lang="cs-CZ" sz="2000" b="1" kern="1200" dirty="0" err="1"/>
            <a:t>z.s</a:t>
          </a:r>
          <a:r>
            <a:rPr lang="cs-CZ" sz="2000" kern="1200" dirty="0"/>
            <a:t>. – Centrum zprostředkování tlumočníků pro neslyšící (</a:t>
          </a:r>
          <a:r>
            <a:rPr lang="cs-CZ" sz="2000" kern="1200" dirty="0">
              <a:hlinkClick xmlns:r="http://schemas.openxmlformats.org/officeDocument/2006/relationships" r:id="rId2"/>
            </a:rPr>
            <a:t>http://cztn.cz/</a:t>
          </a:r>
          <a:r>
            <a:rPr lang="cs-CZ" sz="2000" kern="1200" dirty="0"/>
            <a:t>) </a:t>
          </a:r>
          <a:endParaRPr lang="en-US" sz="2000" kern="1200" dirty="0"/>
        </a:p>
      </dsp:txBody>
      <dsp:txXfrm>
        <a:off x="0" y="4125358"/>
        <a:ext cx="5112568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86E4C-FB0D-4A17-BBF2-71F0687AC1FC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7916-6109-40F4-8464-D69F15FC21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2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03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95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1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003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56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086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810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984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543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85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3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603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74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230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797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87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30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619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833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25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724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83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233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473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42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11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35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57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57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0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C7916-6109-40F4-8464-D69F15FC217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50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6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27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26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34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4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98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981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7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8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1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600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228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40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2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670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96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642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68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827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239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76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7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487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18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908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569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833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741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73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80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53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278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9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762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58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5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858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4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96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6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  <p:sldLayoutId id="2147485326" r:id="rId6"/>
    <p:sldLayoutId id="2147485327" r:id="rId7"/>
    <p:sldLayoutId id="2147485328" r:id="rId8"/>
    <p:sldLayoutId id="2147485329" r:id="rId9"/>
    <p:sldLayoutId id="2147485330" r:id="rId10"/>
    <p:sldLayoutId id="21474853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9DF9594-1C5B-4B9D-9554-4060C2C1B66E}" type="datetimeFigureOut">
              <a:rPr lang="cs-CZ" smtClean="0"/>
              <a:pPr/>
              <a:t>21. 11. 2017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87AE1CD-FCB3-4EF6-B94C-B79BBED546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292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  <p:sldLayoutId id="2147485450" r:id="rId10"/>
    <p:sldLayoutId id="2147485451" r:id="rId11"/>
    <p:sldLayoutId id="2147485452" r:id="rId12"/>
    <p:sldLayoutId id="2147485453" r:id="rId13"/>
    <p:sldLayoutId id="2147485454" r:id="rId14"/>
    <p:sldLayoutId id="2147485455" r:id="rId15"/>
    <p:sldLayoutId id="2147485456" r:id="rId16"/>
    <p:sldLayoutId id="214748545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adeckralove.org/hradec-kralove/besedy-a-prednasky-anotace-tema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5.xml"/><Relationship Id="rId5" Type="http://schemas.openxmlformats.org/officeDocument/2006/relationships/hyperlink" Target="http://zivotpro.webnode.cz/sluzby/" TargetMode="External"/><Relationship Id="rId4" Type="http://schemas.openxmlformats.org/officeDocument/2006/relationships/hyperlink" Target="http://www.icmhradeckralove.cz/p/pro-skoly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ger.cz/modry_pomeranc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5.xml"/><Relationship Id="rId5" Type="http://schemas.openxmlformats.org/officeDocument/2006/relationships/hyperlink" Target="http://evops.cz/co-nabizime/" TargetMode="External"/><Relationship Id="rId4" Type="http://schemas.openxmlformats.org/officeDocument/2006/relationships/hyperlink" Target="http://zivotpro.webnode.cz/sluzby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olecnekbezpeci.cz/" TargetMode="External"/><Relationship Id="rId3" Type="http://schemas.openxmlformats.org/officeDocument/2006/relationships/hyperlink" Target="http://www.pppkhk.cz/hk/index.php/prevence/metodik-prevence-v-ppp" TargetMode="External"/><Relationship Id="rId7" Type="http://schemas.openxmlformats.org/officeDocument/2006/relationships/hyperlink" Target="https://www.prostor-plus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uctakzivotu.cz/" TargetMode="External"/><Relationship Id="rId5" Type="http://schemas.openxmlformats.org/officeDocument/2006/relationships/hyperlink" Target="http://www.prostorpro.cz/preventivni-programy-spirala.html" TargetMode="External"/><Relationship Id="rId4" Type="http://schemas.openxmlformats.org/officeDocument/2006/relationships/hyperlink" Target="http://www.os-semiramis.cz/centra/centrum-primarni-prevence-kralovehradeckeho-kraje/" TargetMode="External"/><Relationship Id="rId9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ozaika57.webnode.cz/z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15.xml"/><Relationship Id="rId4" Type="http://schemas.openxmlformats.org/officeDocument/2006/relationships/hyperlink" Target="http://www.pppkhk.cz/hk/index.php/prevence/metodik-prevence-v-pp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khk.cz/hk/index.php/prevence/metodik-prevence-v-pp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26.xml"/><Relationship Id="rId4" Type="http://schemas.openxmlformats.org/officeDocument/2006/relationships/hyperlink" Target="http://mozaika57.webnode.cz/z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khk.cz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6.xml"/><Relationship Id="rId5" Type="http://schemas.openxmlformats.org/officeDocument/2006/relationships/hyperlink" Target="http://zivotpro.webnode.cz/sluzby/" TargetMode="External"/><Relationship Id="rId4" Type="http://schemas.openxmlformats.org/officeDocument/2006/relationships/hyperlink" Target="http://www.os-semiramis.cz/pro-skoly-a-pedagogy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ger.cz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6.xml"/><Relationship Id="rId5" Type="http://schemas.openxmlformats.org/officeDocument/2006/relationships/hyperlink" Target="http://linkaztracenedite.cz/" TargetMode="External"/><Relationship Id="rId4" Type="http://schemas.openxmlformats.org/officeDocument/2006/relationships/hyperlink" Target="http://www.aufor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itsluzebh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jpeg"/><Relationship Id="rId4" Type="http://schemas.openxmlformats.org/officeDocument/2006/relationships/hyperlink" Target="http://www.hradeckralove.org/file/8046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agata.havlikova@mpsv.cz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kc.zip@salinger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adeckralove.org/urad/odbor-socialnich-veci-a-zdravotnict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1015" y="1181790"/>
            <a:ext cx="4718016" cy="368737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škola 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pomoc 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ohroženým dětem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408" y="1629812"/>
            <a:ext cx="2688728" cy="31097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Spolupráce škol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 ostatními aktéry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v síti pro ohrožené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děti (a jejich rodiny)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v Hradci Králové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a okolí</a:t>
            </a:r>
          </a:p>
        </p:txBody>
      </p:sp>
      <p:pic>
        <p:nvPicPr>
          <p:cNvPr id="18" name="Obrázek 17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44" y="4295891"/>
            <a:ext cx="5214117" cy="1728915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294100" y="6024806"/>
            <a:ext cx="8526371" cy="71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tx1">
                    <a:lumMod val="95000"/>
                  </a:schemeClr>
                </a:solidFill>
              </a:rPr>
              <a:t>Stručný návod pro pedagogy z HK a okolí, jaké možnosti mohou využít v případech, kdy se setkají s dětmi, které potřebují pomoc.  	</a:t>
            </a:r>
          </a:p>
          <a:p>
            <a:r>
              <a:rPr lang="cs-CZ" sz="1600" dirty="0">
                <a:solidFill>
                  <a:schemeClr val="tx2"/>
                </a:solidFill>
              </a:rPr>
              <a:t>aktualizováno: 21. 11.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563285" cy="5628278"/>
          </a:xfrm>
        </p:spPr>
        <p:txBody>
          <a:bodyPr tIns="180000" anchor="t">
            <a:normAutofit/>
          </a:bodyPr>
          <a:lstStyle/>
          <a:p>
            <a:pPr algn="ctr"/>
            <a: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I.1.</a:t>
            </a:r>
            <a:b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obtíže dítěte</a:t>
            </a:r>
          </a:p>
        </p:txBody>
      </p:sp>
      <p:graphicFrame>
        <p:nvGraphicFramePr>
          <p:cNvPr id="28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644254"/>
              </p:ext>
            </p:extLst>
          </p:nvPr>
        </p:nvGraphicFramePr>
        <p:xfrm>
          <a:off x="323528" y="188640"/>
          <a:ext cx="51125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hlinkClick r:id="rId8" action="ppaction://hlinksldjump"/>
            <a:extLst>
              <a:ext uri="{FF2B5EF4-FFF2-40B4-BE49-F238E27FC236}">
                <a16:creationId xmlns:a16="http://schemas.microsoft.com/office/drawing/2014/main" id="{3516A5F4-7C22-4459-968B-705FC4C2D8A9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20772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563285" cy="5772294"/>
          </a:xfrm>
        </p:spPr>
        <p:txBody>
          <a:bodyPr tIns="180000" anchor="t">
            <a:normAutofit/>
          </a:bodyPr>
          <a:lstStyle/>
          <a:p>
            <a:pPr algn="ctr"/>
            <a: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I.2.</a:t>
            </a:r>
            <a:b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Psychické obtíže dítěte</a:t>
            </a:r>
          </a:p>
        </p:txBody>
      </p:sp>
      <p:graphicFrame>
        <p:nvGraphicFramePr>
          <p:cNvPr id="28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936960"/>
              </p:ext>
            </p:extLst>
          </p:nvPr>
        </p:nvGraphicFramePr>
        <p:xfrm>
          <a:off x="323528" y="404664"/>
          <a:ext cx="5112568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hlinkClick r:id="rId8" action="ppaction://hlinksldjump"/>
            <a:extLst>
              <a:ext uri="{FF2B5EF4-FFF2-40B4-BE49-F238E27FC236}">
                <a16:creationId xmlns:a16="http://schemas.microsoft.com/office/drawing/2014/main" id="{12C901F9-4E1E-4542-A3F4-3831FC62B73C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16191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563285" cy="4827278"/>
          </a:xfrm>
        </p:spPr>
        <p:txBody>
          <a:bodyPr tIns="180000" anchor="t">
            <a:normAutofit/>
          </a:bodyPr>
          <a:lstStyle/>
          <a:p>
            <a:pPr algn="ctr"/>
            <a: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I.3.</a:t>
            </a:r>
            <a:b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Potíže dítěte </a:t>
            </a:r>
            <a:b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učením / přípravou do školy</a:t>
            </a:r>
          </a:p>
        </p:txBody>
      </p:sp>
      <p:graphicFrame>
        <p:nvGraphicFramePr>
          <p:cNvPr id="28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09627"/>
              </p:ext>
            </p:extLst>
          </p:nvPr>
        </p:nvGraphicFramePr>
        <p:xfrm>
          <a:off x="323528" y="188640"/>
          <a:ext cx="5112568" cy="633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hlinkClick r:id="rId8" action="ppaction://hlinksldjump"/>
            <a:extLst>
              <a:ext uri="{FF2B5EF4-FFF2-40B4-BE49-F238E27FC236}">
                <a16:creationId xmlns:a16="http://schemas.microsoft.com/office/drawing/2014/main" id="{46230A3A-9E34-4118-8637-EA91C21F2E5E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214081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563285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I.4.</a:t>
            </a:r>
            <a:b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Výchovné obtíže dítěte</a:t>
            </a:r>
            <a:endParaRPr lang="cs-CZ" sz="4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492139"/>
              </p:ext>
            </p:extLst>
          </p:nvPr>
        </p:nvGraphicFramePr>
        <p:xfrm>
          <a:off x="395536" y="188640"/>
          <a:ext cx="51125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hlinkClick r:id="rId8" action="ppaction://hlinksldjump"/>
            <a:extLst>
              <a:ext uri="{FF2B5EF4-FFF2-40B4-BE49-F238E27FC236}">
                <a16:creationId xmlns:a16="http://schemas.microsoft.com/office/drawing/2014/main" id="{9F78A005-9373-42F4-92D3-D486219E9813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278319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01550" y="2204864"/>
            <a:ext cx="4942857" cy="244827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 spolupráce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třídní kolektiv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9" y="1844823"/>
            <a:ext cx="2688728" cy="31097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Spolupráce škol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 ostatními aktéry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v síti pro ohrožené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děti (a jejich rodiny)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v Hradci Králové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a okolí</a:t>
            </a:r>
          </a:p>
        </p:txBody>
      </p:sp>
      <p:pic>
        <p:nvPicPr>
          <p:cNvPr id="6" name="Obrázek 5">
            <a:hlinkClick r:id="rId3" action="ppaction://hlinksldjump"/>
            <a:extLst>
              <a:ext uri="{FF2B5EF4-FFF2-40B4-BE49-F238E27FC236}">
                <a16:creationId xmlns:a16="http://schemas.microsoft.com/office/drawing/2014/main" id="{C9278E89-C498-4F18-BED2-AA140A569AA9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36" y="4149080"/>
            <a:ext cx="1898328" cy="2412677"/>
          </a:xfrm>
          <a:prstGeom prst="rect">
            <a:avLst/>
          </a:prstGeom>
        </p:spPr>
      </p:pic>
      <p:pic>
        <p:nvPicPr>
          <p:cNvPr id="7" name="Obrázek 6">
            <a:hlinkClick r:id="rId3" action="ppaction://hlinksldjump"/>
            <a:extLst>
              <a:ext uri="{FF2B5EF4-FFF2-40B4-BE49-F238E27FC236}">
                <a16:creationId xmlns:a16="http://schemas.microsoft.com/office/drawing/2014/main" id="{A0966A56-745A-4BDF-8C5A-B00F14BB5B9B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24" y="4356261"/>
            <a:ext cx="1544313" cy="2412677"/>
          </a:xfrm>
          <a:prstGeom prst="rect">
            <a:avLst/>
          </a:prstGeom>
        </p:spPr>
      </p:pic>
      <p:pic>
        <p:nvPicPr>
          <p:cNvPr id="8" name="Obrázek 7">
            <a:hlinkClick r:id="rId3" action="ppaction://hlinksldjump"/>
            <a:extLst>
              <a:ext uri="{FF2B5EF4-FFF2-40B4-BE49-F238E27FC236}">
                <a16:creationId xmlns:a16="http://schemas.microsoft.com/office/drawing/2014/main" id="{3D5ABA58-7CE5-4799-A76F-347E70201585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271"/>
            <a:ext cx="1800200" cy="2249620"/>
          </a:xfrm>
          <a:prstGeom prst="rect">
            <a:avLst/>
          </a:prstGeom>
        </p:spPr>
      </p:pic>
      <p:sp>
        <p:nvSpPr>
          <p:cNvPr id="9" name="TextovéPole 8">
            <a:hlinkClick r:id="rId3" action="ppaction://hlinksldjump"/>
            <a:extLst>
              <a:ext uri="{FF2B5EF4-FFF2-40B4-BE49-F238E27FC236}">
                <a16:creationId xmlns:a16="http://schemas.microsoft.com/office/drawing/2014/main" id="{5FA79116-E19F-4D20-875D-B51486D6E5C1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269071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cs-CZ" sz="3600" b="1" dirty="0"/>
              <a:t>II. Oblast spolupráce: </a:t>
            </a:r>
            <a:br>
              <a:rPr lang="cs-CZ" sz="3600" b="1" dirty="0"/>
            </a:br>
            <a:r>
              <a:rPr lang="cs-CZ" sz="3600" b="1" dirty="0"/>
              <a:t>                                       </a:t>
            </a:r>
            <a:r>
              <a:rPr lang="cs-CZ" sz="3600" b="1" dirty="0">
                <a:solidFill>
                  <a:srgbClr val="FFC000"/>
                </a:solidFill>
              </a:rPr>
              <a:t>třídní kolektiv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99D443C-4186-4913-AC5A-00066BC1D24F}"/>
              </a:ext>
            </a:extLst>
          </p:cNvPr>
          <p:cNvCxnSpPr/>
          <p:nvPr/>
        </p:nvCxnSpPr>
        <p:spPr>
          <a:xfrm>
            <a:off x="662400" y="1548000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A8D756-FF26-4B48-ADD3-18EC59340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182878"/>
              </p:ext>
            </p:extLst>
          </p:nvPr>
        </p:nvGraphicFramePr>
        <p:xfrm>
          <a:off x="1496377" y="19634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>
            <a:hlinkClick r:id="rId8" action="ppaction://hlinksldjump"/>
            <a:extLst>
              <a:ext uri="{FF2B5EF4-FFF2-40B4-BE49-F238E27FC236}">
                <a16:creationId xmlns:a16="http://schemas.microsoft.com/office/drawing/2014/main" id="{A67B0769-5616-41A5-87E5-9D781450956D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12721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696208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II.1.</a:t>
            </a:r>
            <a:b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Osvětové besedy </a:t>
            </a:r>
            <a:b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přednášky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2FBE873-2261-4DFC-A997-093AA72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764704"/>
            <a:ext cx="4648207" cy="4827361"/>
          </a:xfrm>
          <a:noFill/>
        </p:spPr>
        <p:txBody>
          <a:bodyPr anchor="t"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tx1"/>
                </a:solidFill>
              </a:rPr>
              <a:t>Městská policie Hradec Králové, oddělení prevence kriminality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https://www.hradeckralove.org/</a:t>
            </a:r>
            <a:r>
              <a:rPr lang="cs-CZ" dirty="0" err="1">
                <a:solidFill>
                  <a:schemeClr val="tx1"/>
                </a:solidFill>
                <a:hlinkClick r:id="rId3"/>
              </a:rPr>
              <a:t>hradec-kralove</a:t>
            </a:r>
            <a:r>
              <a:rPr lang="cs-CZ" dirty="0">
                <a:solidFill>
                  <a:schemeClr val="tx1"/>
                </a:solidFill>
                <a:hlinkClick r:id="rId3"/>
              </a:rPr>
              <a:t>/besedy-a-</a:t>
            </a:r>
            <a:r>
              <a:rPr lang="cs-CZ" dirty="0" err="1">
                <a:solidFill>
                  <a:schemeClr val="tx1"/>
                </a:solidFill>
                <a:hlinkClick r:id="rId3"/>
              </a:rPr>
              <a:t>prednasky</a:t>
            </a:r>
            <a:r>
              <a:rPr lang="cs-CZ" dirty="0">
                <a:solidFill>
                  <a:schemeClr val="tx1"/>
                </a:solidFill>
                <a:hlinkClick r:id="rId3"/>
              </a:rPr>
              <a:t>-anotace-</a:t>
            </a:r>
            <a:r>
              <a:rPr lang="cs-CZ" dirty="0" err="1">
                <a:solidFill>
                  <a:schemeClr val="tx1"/>
                </a:solidFill>
                <a:hlinkClick r:id="rId3"/>
              </a:rPr>
              <a:t>temat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7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tx1"/>
                </a:solidFill>
              </a:rPr>
              <a:t>YMCA - Informační centrum pro mládež</a:t>
            </a:r>
            <a:r>
              <a:rPr lang="cs-CZ" dirty="0">
                <a:solidFill>
                  <a:schemeClr val="tx1"/>
                </a:solidFill>
              </a:rPr>
              <a:t> – Přednášky na téma: Finanční gramotnost, Bezpečnost na internetu (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http://www.icmhradeckralove.cz/p/pro-skoly.html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7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b="1" dirty="0" err="1">
                <a:solidFill>
                  <a:schemeClr val="tx1"/>
                </a:solidFill>
              </a:rPr>
              <a:t>ŽIVOTpro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z.ú</a:t>
            </a:r>
            <a:r>
              <a:rPr lang="cs-CZ" b="1" dirty="0">
                <a:solidFill>
                  <a:schemeClr val="tx1"/>
                </a:solidFill>
              </a:rPr>
              <a:t>.:</a:t>
            </a:r>
          </a:p>
          <a:p>
            <a:pPr marL="544513" lvl="1" indent="-104775">
              <a:spcBef>
                <a:spcPts val="0"/>
              </a:spcBef>
              <a:spcAft>
                <a:spcPts val="600"/>
              </a:spcAft>
              <a:buNone/>
              <a:tabLst>
                <a:tab pos="544513" algn="l"/>
              </a:tabLst>
            </a:pPr>
            <a:r>
              <a:rPr lang="cs-CZ" dirty="0">
                <a:solidFill>
                  <a:schemeClr val="tx1"/>
                </a:solidFill>
              </a:rPr>
              <a:t> besedy pro rodiče</a:t>
            </a:r>
          </a:p>
          <a:p>
            <a:pPr marL="544513" lvl="1" indent="-104775">
              <a:spcBef>
                <a:spcPts val="0"/>
              </a:spcBef>
              <a:spcAft>
                <a:spcPts val="600"/>
              </a:spcAft>
              <a:buNone/>
              <a:tabLst>
                <a:tab pos="544513" algn="l"/>
              </a:tabLst>
            </a:pP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hlinkClick r:id="rId5"/>
              </a:rPr>
              <a:t>http://zivotpro.webnode.cz/</a:t>
            </a:r>
            <a:r>
              <a:rPr lang="cs-CZ" dirty="0" err="1">
                <a:solidFill>
                  <a:schemeClr val="tx1"/>
                </a:solidFill>
                <a:hlinkClick r:id="rId5"/>
              </a:rPr>
              <a:t>sluzby</a:t>
            </a:r>
            <a:r>
              <a:rPr lang="cs-CZ" b="1" dirty="0">
                <a:solidFill>
                  <a:schemeClr val="tx1"/>
                </a:solidFill>
                <a:hlinkClick r:id="rId5"/>
              </a:rPr>
              <a:t>/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hlinkClick r:id="rId6" action="ppaction://hlinksldjump"/>
            <a:extLst>
              <a:ext uri="{FF2B5EF4-FFF2-40B4-BE49-F238E27FC236}">
                <a16:creationId xmlns:a16="http://schemas.microsoft.com/office/drawing/2014/main" id="{540E51B0-169D-42A2-8FCE-441918CA12B6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274162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845952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II.2.</a:t>
            </a:r>
            <a:b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Preventivní práce   </a:t>
            </a:r>
            <a:b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třídním kolektivem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2FBE873-2261-4DFC-A997-093AA72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620688"/>
            <a:ext cx="5013974" cy="5904656"/>
          </a:xfrm>
          <a:noFill/>
        </p:spPr>
        <p:txBody>
          <a:bodyPr anchor="t">
            <a:noAutofit/>
          </a:bodyPr>
          <a:lstStyle/>
          <a:p>
            <a:pPr marL="271463" lvl="1" indent="-271463">
              <a:spcBef>
                <a:spcPts val="0"/>
              </a:spcBef>
              <a:spcAft>
                <a:spcPts val="600"/>
              </a:spcAft>
            </a:pPr>
            <a:r>
              <a:rPr lang="cs-CZ" b="1" dirty="0" err="1">
                <a:solidFill>
                  <a:schemeClr val="tx1"/>
                </a:solidFill>
              </a:rPr>
              <a:t>Salinger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z.s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– Informačně-preventivní programy pro třídní kolektivy, ukázky fungování nízkoprahových klubů (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http://www.salinger.cz/</a:t>
            </a:r>
            <a:r>
              <a:rPr lang="cs-CZ" dirty="0" err="1">
                <a:solidFill>
                  <a:schemeClr val="tx1"/>
                </a:solidFill>
                <a:hlinkClick r:id="rId3"/>
              </a:rPr>
              <a:t>modry_pomeranc</a:t>
            </a:r>
            <a:r>
              <a:rPr lang="cs-CZ" dirty="0">
                <a:solidFill>
                  <a:schemeClr val="tx1"/>
                </a:solidFill>
                <a:hlinkClick r:id="rId3"/>
              </a:rPr>
              <a:t>/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tx1"/>
              </a:solidFill>
            </a:endParaRPr>
          </a:p>
          <a:p>
            <a:pPr marL="271463" lvl="1" indent="-271463">
              <a:spcBef>
                <a:spcPts val="0"/>
              </a:spcBef>
              <a:spcAft>
                <a:spcPts val="600"/>
              </a:spcAft>
            </a:pPr>
            <a:endParaRPr lang="cs-CZ" b="1" dirty="0">
              <a:solidFill>
                <a:schemeClr val="tx1"/>
              </a:solidFill>
            </a:endParaRPr>
          </a:p>
          <a:p>
            <a:pPr marL="271463" lvl="1" indent="-271463">
              <a:spcBef>
                <a:spcPts val="0"/>
              </a:spcBef>
              <a:spcAft>
                <a:spcPts val="600"/>
              </a:spcAft>
            </a:pPr>
            <a:r>
              <a:rPr lang="cs-CZ" b="1" dirty="0" err="1">
                <a:solidFill>
                  <a:schemeClr val="tx1"/>
                </a:solidFill>
              </a:rPr>
              <a:t>ŽIVOTpro</a:t>
            </a:r>
            <a:r>
              <a:rPr lang="cs-CZ" b="1" dirty="0">
                <a:solidFill>
                  <a:schemeClr val="tx1"/>
                </a:solidFill>
              </a:rPr>
              <a:t>, z.ú.</a:t>
            </a:r>
            <a:r>
              <a:rPr lang="cs-CZ" dirty="0">
                <a:solidFill>
                  <a:schemeClr val="tx1"/>
                </a:solidFill>
              </a:rPr>
              <a:t> – adaptační kurzy, vedení hodin a projektů etické výchovy (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http://zivotpro.webnode.cz/</a:t>
            </a:r>
            <a:r>
              <a:rPr lang="cs-CZ" dirty="0" err="1">
                <a:solidFill>
                  <a:schemeClr val="tx1"/>
                </a:solidFill>
                <a:hlinkClick r:id="rId4"/>
              </a:rPr>
              <a:t>sluzby</a:t>
            </a:r>
            <a:r>
              <a:rPr lang="cs-CZ" dirty="0">
                <a:solidFill>
                  <a:schemeClr val="tx1"/>
                </a:solidFill>
                <a:hlinkClick r:id="rId4"/>
              </a:rPr>
              <a:t>/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71463" lvl="1" indent="-271463"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271463" lvl="1" indent="-271463"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tx1"/>
                </a:solidFill>
              </a:rPr>
              <a:t>Etická výchova o.p.s. </a:t>
            </a:r>
            <a:r>
              <a:rPr lang="cs-CZ" dirty="0">
                <a:solidFill>
                  <a:schemeClr val="tx1"/>
                </a:solidFill>
              </a:rPr>
              <a:t>– kurzy etické výchovy pro pedagogy (obsahuje témata: práce s třídním kolektivem,  komunikace, konstruktivní kritika, kompromis, sebedůvěra, … (</a:t>
            </a:r>
            <a:r>
              <a:rPr lang="cs-CZ" dirty="0">
                <a:solidFill>
                  <a:schemeClr val="tx1"/>
                </a:solidFill>
                <a:hlinkClick r:id="rId5"/>
              </a:rPr>
              <a:t>http://evops.cz/co-</a:t>
            </a:r>
            <a:r>
              <a:rPr lang="cs-CZ" dirty="0" err="1">
                <a:solidFill>
                  <a:schemeClr val="tx1"/>
                </a:solidFill>
                <a:hlinkClick r:id="rId5"/>
              </a:rPr>
              <a:t>nabizime</a:t>
            </a:r>
            <a:r>
              <a:rPr lang="cs-CZ" dirty="0">
                <a:solidFill>
                  <a:schemeClr val="tx1"/>
                </a:solidFill>
                <a:hlinkClick r:id="rId5"/>
              </a:rPr>
              <a:t>/#skoleni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extovéPole 5">
            <a:hlinkClick r:id="rId6" action="ppaction://hlinksldjump"/>
            <a:extLst>
              <a:ext uri="{FF2B5EF4-FFF2-40B4-BE49-F238E27FC236}">
                <a16:creationId xmlns:a16="http://schemas.microsoft.com/office/drawing/2014/main" id="{40B51970-80F6-4E6B-BC63-6E18BF5C1C82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2900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845952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II.3.</a:t>
            </a:r>
            <a:b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Preventivní programy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2FBE873-2261-4DFC-A997-093AA72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404664"/>
            <a:ext cx="4941966" cy="6120680"/>
          </a:xfrm>
          <a:noFill/>
        </p:spPr>
        <p:txBody>
          <a:bodyPr anchor="ctr">
            <a:noAutofit/>
          </a:bodyPr>
          <a:lstStyle/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r>
              <a:rPr lang="cs-CZ" sz="1600" b="1" dirty="0" err="1">
                <a:solidFill>
                  <a:schemeClr val="tx1"/>
                </a:solidFill>
              </a:rPr>
              <a:t>Pedagogicko</a:t>
            </a:r>
            <a:r>
              <a:rPr lang="cs-CZ" sz="1600" b="1" dirty="0">
                <a:solidFill>
                  <a:schemeClr val="tx1"/>
                </a:solidFill>
              </a:rPr>
              <a:t>–psychologická poradna HK, metodik prevence </a:t>
            </a:r>
            <a:r>
              <a:rPr lang="cs-CZ" sz="1600" dirty="0">
                <a:solidFill>
                  <a:schemeClr val="tx1"/>
                </a:solidFill>
              </a:rPr>
              <a:t>– dlouhodobé preventivní programy   (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http://www.</a:t>
            </a:r>
            <a:r>
              <a:rPr lang="cs-CZ" sz="1600" dirty="0" err="1">
                <a:solidFill>
                  <a:schemeClr val="tx1"/>
                </a:solidFill>
                <a:hlinkClick r:id="rId3"/>
              </a:rPr>
              <a:t>pppkhk.cz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/</a:t>
            </a:r>
            <a:r>
              <a:rPr lang="cs-CZ" sz="1600" dirty="0" err="1">
                <a:solidFill>
                  <a:schemeClr val="tx1"/>
                </a:solidFill>
                <a:hlinkClick r:id="rId3"/>
              </a:rPr>
              <a:t>hk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/index.</a:t>
            </a:r>
            <a:r>
              <a:rPr lang="cs-CZ" sz="1600" dirty="0" err="1">
                <a:solidFill>
                  <a:schemeClr val="tx1"/>
                </a:solidFill>
                <a:hlinkClick r:id="rId3"/>
              </a:rPr>
              <a:t>php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/prevence/metodik-prevence-v-</a:t>
            </a:r>
            <a:r>
              <a:rPr lang="cs-CZ" sz="1600" dirty="0" err="1">
                <a:solidFill>
                  <a:schemeClr val="tx1"/>
                </a:solidFill>
                <a:hlinkClick r:id="rId3"/>
              </a:rPr>
              <a:t>ppp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</a:rPr>
              <a:t>Semiramis z.</a:t>
            </a:r>
            <a:r>
              <a:rPr lang="cs-CZ" sz="1600" b="1" dirty="0" err="1">
                <a:solidFill>
                  <a:schemeClr val="tx1"/>
                </a:solidFill>
              </a:rPr>
              <a:t>ú</a:t>
            </a:r>
            <a:r>
              <a:rPr lang="cs-CZ" sz="1600" b="1" dirty="0">
                <a:solidFill>
                  <a:schemeClr val="tx1"/>
                </a:solidFill>
              </a:rPr>
              <a:t>., Centrum primární prevence Královéhradeckého kraje </a:t>
            </a:r>
            <a:r>
              <a:rPr lang="cs-CZ" sz="1600" dirty="0">
                <a:solidFill>
                  <a:schemeClr val="tx1"/>
                </a:solidFill>
              </a:rPr>
              <a:t>– programy dlouhodobé primární prevence (</a:t>
            </a:r>
            <a:r>
              <a:rPr lang="cs-CZ" sz="1600" dirty="0">
                <a:solidFill>
                  <a:schemeClr val="tx1"/>
                </a:solidFill>
                <a:hlinkClick r:id="rId4"/>
              </a:rPr>
              <a:t>http://www.os-</a:t>
            </a:r>
            <a:r>
              <a:rPr lang="cs-CZ" sz="1600" dirty="0" err="1">
                <a:solidFill>
                  <a:schemeClr val="tx1"/>
                </a:solidFill>
                <a:hlinkClick r:id="rId4"/>
              </a:rPr>
              <a:t>semiramis.cz</a:t>
            </a:r>
            <a:r>
              <a:rPr lang="cs-CZ" sz="1600" dirty="0">
                <a:solidFill>
                  <a:schemeClr val="tx1"/>
                </a:solidFill>
                <a:hlinkClick r:id="rId4"/>
              </a:rPr>
              <a:t>/centra/centrum-</a:t>
            </a:r>
            <a:r>
              <a:rPr lang="cs-CZ" sz="1600" dirty="0" err="1">
                <a:solidFill>
                  <a:schemeClr val="tx1"/>
                </a:solidFill>
                <a:hlinkClick r:id="rId4"/>
              </a:rPr>
              <a:t>primarni</a:t>
            </a:r>
            <a:r>
              <a:rPr lang="cs-CZ" sz="1600" dirty="0">
                <a:solidFill>
                  <a:schemeClr val="tx1"/>
                </a:solidFill>
                <a:hlinkClick r:id="rId4"/>
              </a:rPr>
              <a:t>-prevence-</a:t>
            </a:r>
            <a:r>
              <a:rPr lang="cs-CZ" sz="1600" dirty="0" err="1">
                <a:solidFill>
                  <a:schemeClr val="tx1"/>
                </a:solidFill>
                <a:hlinkClick r:id="rId4"/>
              </a:rPr>
              <a:t>kralovehradeckeho</a:t>
            </a:r>
            <a:r>
              <a:rPr lang="cs-CZ" sz="1600" dirty="0">
                <a:solidFill>
                  <a:schemeClr val="tx1"/>
                </a:solidFill>
                <a:hlinkClick r:id="rId4"/>
              </a:rPr>
              <a:t>-kraje/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endParaRPr lang="cs-CZ" sz="1600" b="1" dirty="0">
              <a:solidFill>
                <a:schemeClr val="tx1"/>
              </a:solidFill>
            </a:endParaRP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</a:rPr>
              <a:t>PROSTOR PRO, o.p.s. - preventivní programy SPIRÁLA </a:t>
            </a:r>
            <a:r>
              <a:rPr lang="cs-CZ" sz="1600" dirty="0">
                <a:solidFill>
                  <a:schemeClr val="tx1"/>
                </a:solidFill>
              </a:rPr>
              <a:t>(</a:t>
            </a:r>
            <a:r>
              <a:rPr lang="cs-CZ" sz="1600" dirty="0">
                <a:solidFill>
                  <a:schemeClr val="tx1"/>
                </a:solidFill>
                <a:hlinkClick r:id="rId5"/>
              </a:rPr>
              <a:t>http://www.prostorpro.cz/preventivni-programy-spirala.html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endParaRPr lang="cs-CZ" sz="1600" b="1" dirty="0">
              <a:solidFill>
                <a:schemeClr val="tx1"/>
              </a:solidFill>
            </a:endParaRP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</a:rPr>
              <a:t>Křesťanská akademie mladých, z.s.​ </a:t>
            </a:r>
            <a:r>
              <a:rPr lang="cs-CZ" sz="1600" dirty="0">
                <a:solidFill>
                  <a:schemeClr val="tx1"/>
                </a:solidFill>
              </a:rPr>
              <a:t>- preventivní programy Úcta k životu (</a:t>
            </a:r>
            <a:r>
              <a:rPr lang="cs-CZ" sz="1600" dirty="0">
                <a:solidFill>
                  <a:schemeClr val="tx1"/>
                </a:solidFill>
                <a:hlinkClick r:id="rId6"/>
              </a:rPr>
              <a:t>http://uctakzivotu.cz/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endParaRPr lang="cs-CZ" sz="1600" b="1" dirty="0">
              <a:solidFill>
                <a:schemeClr val="tx1"/>
              </a:solidFill>
            </a:endParaRP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</a:rPr>
              <a:t>Prostor plus o.p.s.</a:t>
            </a:r>
            <a:r>
              <a:rPr lang="cs-CZ" sz="1600" dirty="0">
                <a:solidFill>
                  <a:schemeClr val="tx1"/>
                </a:solidFill>
              </a:rPr>
              <a:t> (</a:t>
            </a:r>
            <a:r>
              <a:rPr lang="cs-CZ" sz="1600" dirty="0">
                <a:solidFill>
                  <a:schemeClr val="tx1"/>
                </a:solidFill>
                <a:hlinkClick r:id="rId7"/>
              </a:rPr>
              <a:t>https://www.prostor-plus.cz/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endParaRPr lang="cs-CZ" sz="1600" dirty="0">
              <a:solidFill>
                <a:schemeClr val="tx1"/>
              </a:solidFill>
            </a:endParaRPr>
          </a:p>
          <a:p>
            <a:pPr marL="179388" lvl="1" indent="-179388"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1"/>
                </a:solidFill>
              </a:rPr>
              <a:t>Společně k bezpečí</a:t>
            </a:r>
            <a:r>
              <a:rPr lang="cs-CZ" sz="1600" dirty="0">
                <a:solidFill>
                  <a:schemeClr val="tx1"/>
                </a:solidFill>
              </a:rPr>
              <a:t> (</a:t>
            </a:r>
            <a:r>
              <a:rPr lang="cs-CZ" sz="1600" dirty="0">
                <a:solidFill>
                  <a:schemeClr val="tx1"/>
                </a:solidFill>
                <a:hlinkClick r:id="rId8"/>
              </a:rPr>
              <a:t>http://www.</a:t>
            </a:r>
            <a:r>
              <a:rPr lang="cs-CZ" sz="1600" dirty="0" err="1">
                <a:solidFill>
                  <a:schemeClr val="tx1"/>
                </a:solidFill>
                <a:hlinkClick r:id="rId8"/>
              </a:rPr>
              <a:t>spolecnekbezpeci.cz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extovéPole 5">
            <a:hlinkClick r:id="rId9" action="ppaction://hlinksldjump"/>
            <a:extLst>
              <a:ext uri="{FF2B5EF4-FFF2-40B4-BE49-F238E27FC236}">
                <a16:creationId xmlns:a16="http://schemas.microsoft.com/office/drawing/2014/main" id="{F9906399-64B1-4919-AE62-ACCAF67F9A4A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64779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5007" y="576000"/>
            <a:ext cx="3241489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</a:t>
            </a:r>
            <a:b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</a:t>
            </a:r>
            <a:b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narušenými vztahy </a:t>
            </a:r>
            <a:b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třídním kolektivu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2FBE873-2261-4DFC-A997-093AA72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620688"/>
            <a:ext cx="4869959" cy="19442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Diagnostika vztahů ve třídě, sociometrické šetření.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Příprava na změnu v třídním kolektivu     a provázení ve změně</a:t>
            </a:r>
            <a:endParaRPr lang="en-US" sz="20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Práce s narušeným třídním kolektivem</a:t>
            </a:r>
            <a:endParaRPr lang="en-US" sz="2000" b="1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cs-CZ" b="1" dirty="0">
              <a:solidFill>
                <a:schemeClr val="tx1"/>
              </a:solidFill>
            </a:endParaRP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tx1"/>
                </a:solidFill>
              </a:rPr>
              <a:t>Školské poradenské pracoviště Mozaika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http://mozaika57.webnode.cz/</a:t>
            </a:r>
            <a:r>
              <a:rPr lang="cs-CZ" dirty="0" err="1">
                <a:solidFill>
                  <a:schemeClr val="tx1"/>
                </a:solidFill>
                <a:hlinkClick r:id="rId3"/>
              </a:rPr>
              <a:t>zs</a:t>
            </a:r>
            <a:r>
              <a:rPr lang="cs-CZ" dirty="0">
                <a:solidFill>
                  <a:schemeClr val="tx1"/>
                </a:solidFill>
                <a:hlinkClick r:id="rId3"/>
              </a:rPr>
              <a:t>/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</a:pPr>
            <a:r>
              <a:rPr lang="cs-CZ" b="1" dirty="0" err="1">
                <a:solidFill>
                  <a:schemeClr val="tx1"/>
                </a:solidFill>
              </a:rPr>
              <a:t>Pedagogicko</a:t>
            </a:r>
            <a:r>
              <a:rPr lang="cs-CZ" b="1" dirty="0">
                <a:solidFill>
                  <a:schemeClr val="tx1"/>
                </a:solidFill>
              </a:rPr>
              <a:t>–psychologická poradna HK, metodik prevence </a:t>
            </a:r>
            <a:r>
              <a:rPr lang="cs-CZ" dirty="0">
                <a:solidFill>
                  <a:schemeClr val="tx1"/>
                </a:solidFill>
              </a:rPr>
              <a:t>   (</a:t>
            </a:r>
            <a:r>
              <a:rPr lang="cs-CZ" dirty="0">
                <a:solidFill>
                  <a:schemeClr val="tx1"/>
                </a:solidFill>
                <a:hlinkClick r:id="rId4"/>
              </a:rPr>
              <a:t>http://www.pppkhk.cz/</a:t>
            </a:r>
            <a:r>
              <a:rPr lang="cs-CZ" dirty="0" err="1">
                <a:solidFill>
                  <a:schemeClr val="tx1"/>
                </a:solidFill>
                <a:hlinkClick r:id="rId4"/>
              </a:rPr>
              <a:t>hk</a:t>
            </a:r>
            <a:r>
              <a:rPr lang="cs-CZ" dirty="0">
                <a:solidFill>
                  <a:schemeClr val="tx1"/>
                </a:solidFill>
                <a:hlinkClick r:id="rId4"/>
              </a:rPr>
              <a:t>/</a:t>
            </a:r>
            <a:r>
              <a:rPr lang="cs-CZ" dirty="0" err="1">
                <a:solidFill>
                  <a:schemeClr val="tx1"/>
                </a:solidFill>
                <a:hlinkClick r:id="rId4"/>
              </a:rPr>
              <a:t>index.php</a:t>
            </a:r>
            <a:r>
              <a:rPr lang="cs-CZ" dirty="0">
                <a:solidFill>
                  <a:schemeClr val="tx1"/>
                </a:solidFill>
                <a:hlinkClick r:id="rId4"/>
              </a:rPr>
              <a:t>/prevence/metodik-prevence-v-ppp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hlinkClick r:id="rId5" action="ppaction://hlinksldjump"/>
            <a:extLst>
              <a:ext uri="{FF2B5EF4-FFF2-40B4-BE49-F238E27FC236}">
                <a16:creationId xmlns:a16="http://schemas.microsoft.com/office/drawing/2014/main" id="{63CBC235-A380-4AC8-8809-7F5B38CDBFB9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409234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825" y="244585"/>
            <a:ext cx="8784976" cy="739443"/>
          </a:xfrm>
        </p:spPr>
        <p:txBody>
          <a:bodyPr>
            <a:noAutofit/>
          </a:bodyPr>
          <a:lstStyle/>
          <a:p>
            <a:r>
              <a:rPr lang="cs-CZ" sz="3600" b="1" dirty="0"/>
              <a:t>Kdo se může zapojit do pomoci ohroženým dětem  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11" name="Ovál 10"/>
          <p:cNvSpPr>
            <a:spLocks noChangeAspect="1"/>
          </p:cNvSpPr>
          <p:nvPr/>
        </p:nvSpPr>
        <p:spPr>
          <a:xfrm>
            <a:off x="6812110" y="1329530"/>
            <a:ext cx="1188000" cy="118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lékaři</a:t>
            </a:r>
          </a:p>
        </p:txBody>
      </p:sp>
      <p:sp>
        <p:nvSpPr>
          <p:cNvPr id="12" name="Ovál 11"/>
          <p:cNvSpPr>
            <a:spLocks noChangeAspect="1"/>
          </p:cNvSpPr>
          <p:nvPr/>
        </p:nvSpPr>
        <p:spPr>
          <a:xfrm>
            <a:off x="3975313" y="767000"/>
            <a:ext cx="1188000" cy="118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cs-CZ" sz="1600" b="1" dirty="0"/>
              <a:t>OSPOD</a:t>
            </a:r>
          </a:p>
        </p:txBody>
      </p:sp>
      <p:sp>
        <p:nvSpPr>
          <p:cNvPr id="13" name="Ovál 12"/>
          <p:cNvSpPr>
            <a:spLocks noChangeAspect="1"/>
          </p:cNvSpPr>
          <p:nvPr/>
        </p:nvSpPr>
        <p:spPr>
          <a:xfrm>
            <a:off x="6986089" y="3619957"/>
            <a:ext cx="1188000" cy="118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54000" rtlCol="0" anchor="ctr"/>
          <a:lstStyle/>
          <a:p>
            <a:pPr algn="ctr"/>
            <a:r>
              <a:rPr lang="cs-CZ" sz="1400" b="1" dirty="0"/>
              <a:t>neziskové </a:t>
            </a:r>
          </a:p>
          <a:p>
            <a:pPr algn="ctr"/>
            <a:r>
              <a:rPr lang="cs-CZ" sz="1400" b="1" dirty="0"/>
              <a:t>organizace</a:t>
            </a:r>
          </a:p>
        </p:txBody>
      </p:sp>
      <p:sp>
        <p:nvSpPr>
          <p:cNvPr id="16" name="Ovál 15"/>
          <p:cNvSpPr>
            <a:spLocks noChangeAspect="1"/>
          </p:cNvSpPr>
          <p:nvPr/>
        </p:nvSpPr>
        <p:spPr>
          <a:xfrm>
            <a:off x="1246173" y="1401223"/>
            <a:ext cx="1188000" cy="118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cs-CZ" sz="1400" b="1" dirty="0"/>
              <a:t>PČR, </a:t>
            </a:r>
          </a:p>
          <a:p>
            <a:pPr algn="ctr"/>
            <a:r>
              <a:rPr lang="cs-CZ" sz="1400" b="1" dirty="0"/>
              <a:t>státní </a:t>
            </a:r>
          </a:p>
          <a:p>
            <a:pPr algn="ctr"/>
            <a:r>
              <a:rPr lang="cs-CZ" sz="1400" b="1" dirty="0"/>
              <a:t>zastupitelství</a:t>
            </a:r>
          </a:p>
          <a:p>
            <a:pPr algn="ctr"/>
            <a:r>
              <a:rPr lang="cs-CZ" sz="1400" b="1" dirty="0"/>
              <a:t>soudy</a:t>
            </a:r>
          </a:p>
        </p:txBody>
      </p:sp>
      <p:sp>
        <p:nvSpPr>
          <p:cNvPr id="18" name="Ovál 17"/>
          <p:cNvSpPr>
            <a:spLocks noChangeAspect="1"/>
          </p:cNvSpPr>
          <p:nvPr/>
        </p:nvSpPr>
        <p:spPr>
          <a:xfrm>
            <a:off x="2452095" y="5422804"/>
            <a:ext cx="1188000" cy="118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27000" rIns="27000" rtlCol="0" anchor="ctr"/>
          <a:lstStyle/>
          <a:p>
            <a:pPr algn="ctr"/>
            <a:r>
              <a:rPr lang="cs-CZ" sz="1400" b="1" dirty="0"/>
              <a:t>poradenská</a:t>
            </a:r>
          </a:p>
          <a:p>
            <a:pPr algn="ctr"/>
            <a:r>
              <a:rPr lang="cs-CZ" sz="1400" b="1" dirty="0"/>
              <a:t>zařízení</a:t>
            </a:r>
          </a:p>
        </p:txBody>
      </p:sp>
      <p:sp>
        <p:nvSpPr>
          <p:cNvPr id="19" name="Ovál 18"/>
          <p:cNvSpPr>
            <a:spLocks noChangeAspect="1"/>
          </p:cNvSpPr>
          <p:nvPr/>
        </p:nvSpPr>
        <p:spPr>
          <a:xfrm>
            <a:off x="1178708" y="3900048"/>
            <a:ext cx="1188000" cy="118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cs-CZ" sz="1400" b="1" dirty="0"/>
              <a:t>jiné školy, </a:t>
            </a:r>
          </a:p>
          <a:p>
            <a:pPr algn="ctr"/>
            <a:r>
              <a:rPr lang="cs-CZ" sz="1400" b="1" dirty="0"/>
              <a:t>předškolní </a:t>
            </a:r>
          </a:p>
          <a:p>
            <a:pPr algn="ctr"/>
            <a:r>
              <a:rPr lang="cs-CZ" sz="1400" b="1" dirty="0"/>
              <a:t>zařízení</a:t>
            </a:r>
          </a:p>
        </p:txBody>
      </p:sp>
      <p:grpSp>
        <p:nvGrpSpPr>
          <p:cNvPr id="152" name="Skupina 151">
            <a:extLst>
              <a:ext uri="{FF2B5EF4-FFF2-40B4-BE49-F238E27FC236}">
                <a16:creationId xmlns:a16="http://schemas.microsoft.com/office/drawing/2014/main" id="{6FB98A44-9951-43D8-A0E7-844E1971729A}"/>
              </a:ext>
            </a:extLst>
          </p:cNvPr>
          <p:cNvGrpSpPr/>
          <p:nvPr/>
        </p:nvGrpSpPr>
        <p:grpSpPr>
          <a:xfrm>
            <a:off x="2991136" y="2326056"/>
            <a:ext cx="3336012" cy="2895989"/>
            <a:chOff x="2846844" y="2326056"/>
            <a:chExt cx="3336012" cy="2895989"/>
          </a:xfrm>
        </p:grpSpPr>
        <p:sp>
          <p:nvSpPr>
            <p:cNvPr id="10" name="Ovál 9"/>
            <p:cNvSpPr>
              <a:spLocks noChangeAspect="1"/>
            </p:cNvSpPr>
            <p:nvPr/>
          </p:nvSpPr>
          <p:spPr>
            <a:xfrm>
              <a:off x="4922856" y="2326056"/>
              <a:ext cx="1260000" cy="1260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600" b="1" dirty="0"/>
                <a:t>dítě </a:t>
              </a:r>
            </a:p>
          </p:txBody>
        </p:sp>
        <p:grpSp>
          <p:nvGrpSpPr>
            <p:cNvPr id="151" name="Skupina 150">
              <a:extLst>
                <a:ext uri="{FF2B5EF4-FFF2-40B4-BE49-F238E27FC236}">
                  <a16:creationId xmlns:a16="http://schemas.microsoft.com/office/drawing/2014/main" id="{98215334-F3C2-4B3A-9583-99E14205A199}"/>
                </a:ext>
              </a:extLst>
            </p:cNvPr>
            <p:cNvGrpSpPr/>
            <p:nvPr/>
          </p:nvGrpSpPr>
          <p:grpSpPr>
            <a:xfrm>
              <a:off x="2846844" y="2326056"/>
              <a:ext cx="2706012" cy="2895989"/>
              <a:chOff x="2846844" y="2326056"/>
              <a:chExt cx="2706012" cy="2895989"/>
            </a:xfrm>
          </p:grpSpPr>
          <p:sp>
            <p:nvSpPr>
              <p:cNvPr id="14" name="Ovál 13"/>
              <p:cNvSpPr>
                <a:spLocks noChangeAspect="1"/>
              </p:cNvSpPr>
              <p:nvPr/>
            </p:nvSpPr>
            <p:spPr>
              <a:xfrm>
                <a:off x="2846844" y="2326056"/>
                <a:ext cx="1260000" cy="1260000"/>
              </a:xfrm>
              <a:prstGeom prst="ellipse">
                <a:avLst/>
              </a:prstGeom>
              <a:solidFill>
                <a:srgbClr val="FA400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rIns="54000" rtlCol="0" anchor="ctr"/>
              <a:lstStyle/>
              <a:p>
                <a:pPr algn="ctr"/>
                <a:r>
                  <a:rPr lang="cs-CZ" sz="1600" b="1" dirty="0"/>
                  <a:t>škola</a:t>
                </a:r>
              </a:p>
            </p:txBody>
          </p:sp>
          <p:cxnSp>
            <p:nvCxnSpPr>
              <p:cNvPr id="22" name="Přímá spojnice se šipkou 21"/>
              <p:cNvCxnSpPr>
                <a:cxnSpLocks/>
                <a:stCxn id="14" idx="6"/>
                <a:endCxn id="10" idx="2"/>
              </p:cNvCxnSpPr>
              <p:nvPr/>
            </p:nvCxnSpPr>
            <p:spPr>
              <a:xfrm>
                <a:off x="4106844" y="2956056"/>
                <a:ext cx="816012" cy="0"/>
              </a:xfrm>
              <a:prstGeom prst="straightConnector1">
                <a:avLst/>
              </a:prstGeom>
              <a:ln w="44450" cmpd="sng">
                <a:solidFill>
                  <a:srgbClr val="FA400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FE2B4164-6480-4243-A177-F14F15B047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3000" y="3962045"/>
                <a:ext cx="1260000" cy="1260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cs-CZ" sz="1600" b="1" dirty="0"/>
                  <a:t>rodiče,</a:t>
                </a:r>
              </a:p>
              <a:p>
                <a:pPr algn="ctr"/>
                <a:r>
                  <a:rPr lang="cs-CZ" sz="1600" b="1" dirty="0"/>
                  <a:t>zákonní</a:t>
                </a:r>
              </a:p>
              <a:p>
                <a:pPr algn="ctr"/>
                <a:r>
                  <a:rPr lang="cs-CZ" sz="1600" b="1" dirty="0"/>
                  <a:t>zástupci</a:t>
                </a:r>
              </a:p>
            </p:txBody>
          </p:sp>
          <p:cxnSp>
            <p:nvCxnSpPr>
              <p:cNvPr id="101" name="Přímá spojnice se šipkou 100">
                <a:extLst>
                  <a:ext uri="{FF2B5EF4-FFF2-40B4-BE49-F238E27FC236}">
                    <a16:creationId xmlns:a16="http://schemas.microsoft.com/office/drawing/2014/main" id="{47D3A021-6459-4C07-9746-195C85F32DC9}"/>
                  </a:ext>
                </a:extLst>
              </p:cNvPr>
              <p:cNvCxnSpPr>
                <a:cxnSpLocks/>
                <a:stCxn id="14" idx="4"/>
                <a:endCxn id="30" idx="1"/>
              </p:cNvCxnSpPr>
              <p:nvPr/>
            </p:nvCxnSpPr>
            <p:spPr>
              <a:xfrm>
                <a:off x="3476844" y="3586056"/>
                <a:ext cx="560679" cy="560512"/>
              </a:xfrm>
              <a:prstGeom prst="straightConnector1">
                <a:avLst/>
              </a:prstGeom>
              <a:ln w="44450" cmpd="sng">
                <a:solidFill>
                  <a:srgbClr val="FA400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se šipkou 103">
                <a:extLst>
                  <a:ext uri="{FF2B5EF4-FFF2-40B4-BE49-F238E27FC236}">
                    <a16:creationId xmlns:a16="http://schemas.microsoft.com/office/drawing/2014/main" id="{B6369B52-9782-4A82-9849-F7C64A52B23B}"/>
                  </a:ext>
                </a:extLst>
              </p:cNvPr>
              <p:cNvCxnSpPr>
                <a:cxnSpLocks/>
                <a:stCxn id="10" idx="4"/>
                <a:endCxn id="30" idx="7"/>
              </p:cNvCxnSpPr>
              <p:nvPr/>
            </p:nvCxnSpPr>
            <p:spPr>
              <a:xfrm flipH="1">
                <a:off x="4928477" y="3586056"/>
                <a:ext cx="624379" cy="560512"/>
              </a:xfrm>
              <a:prstGeom prst="straightConnector1">
                <a:avLst/>
              </a:prstGeom>
              <a:ln w="44450" cmpd="sng">
                <a:solidFill>
                  <a:srgbClr val="FA400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Ovál 117">
            <a:extLst>
              <a:ext uri="{FF2B5EF4-FFF2-40B4-BE49-F238E27FC236}">
                <a16:creationId xmlns:a16="http://schemas.microsoft.com/office/drawing/2014/main" id="{8C6D0AAC-9C0D-47D0-99E9-4DAA22E794E6}"/>
              </a:ext>
            </a:extLst>
          </p:cNvPr>
          <p:cNvSpPr>
            <a:spLocks noChangeAspect="1"/>
          </p:cNvSpPr>
          <p:nvPr/>
        </p:nvSpPr>
        <p:spPr>
          <a:xfrm>
            <a:off x="5614626" y="5422804"/>
            <a:ext cx="1188000" cy="118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27000" rIns="27000" rtlCol="0" anchor="ctr"/>
          <a:lstStyle/>
          <a:p>
            <a:pPr algn="ctr"/>
            <a:r>
              <a:rPr lang="cs-CZ" sz="1400" b="1" dirty="0"/>
              <a:t>další </a:t>
            </a:r>
          </a:p>
          <a:p>
            <a:pPr algn="ctr"/>
            <a:r>
              <a:rPr lang="cs-CZ" sz="1400" b="1" dirty="0"/>
              <a:t>odborníci </a:t>
            </a:r>
          </a:p>
          <a:p>
            <a:pPr algn="ctr"/>
            <a:r>
              <a:rPr lang="cs-CZ" sz="1400" dirty="0"/>
              <a:t>(psycholog, </a:t>
            </a:r>
          </a:p>
          <a:p>
            <a:pPr algn="ctr"/>
            <a:r>
              <a:rPr lang="cs-CZ" sz="1400" dirty="0"/>
              <a:t>logoped,…)</a:t>
            </a:r>
          </a:p>
        </p:txBody>
      </p: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1AE4A86D-C8C6-4927-B26A-A50A94F0B541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4569313" y="1955000"/>
            <a:ext cx="0" cy="540000"/>
          </a:xfrm>
          <a:prstGeom prst="straightConnector1">
            <a:avLst/>
          </a:prstGeom>
          <a:ln w="38100" cmpd="dbl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>
            <a:extLst>
              <a:ext uri="{FF2B5EF4-FFF2-40B4-BE49-F238E27FC236}">
                <a16:creationId xmlns:a16="http://schemas.microsoft.com/office/drawing/2014/main" id="{83585618-BA85-4BAF-8985-4FAD0FDE1827}"/>
              </a:ext>
            </a:extLst>
          </p:cNvPr>
          <p:cNvCxnSpPr>
            <a:cxnSpLocks/>
          </p:cNvCxnSpPr>
          <p:nvPr/>
        </p:nvCxnSpPr>
        <p:spPr>
          <a:xfrm flipH="1">
            <a:off x="6393049" y="2326056"/>
            <a:ext cx="540000" cy="292908"/>
          </a:xfrm>
          <a:prstGeom prst="straightConnector1">
            <a:avLst/>
          </a:prstGeom>
          <a:ln w="38100" cmpd="dbl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>
            <a:extLst>
              <a:ext uri="{FF2B5EF4-FFF2-40B4-BE49-F238E27FC236}">
                <a16:creationId xmlns:a16="http://schemas.microsoft.com/office/drawing/2014/main" id="{FF43CC72-E707-44D9-BDEE-DECF0D053557}"/>
              </a:ext>
            </a:extLst>
          </p:cNvPr>
          <p:cNvCxnSpPr>
            <a:cxnSpLocks/>
          </p:cNvCxnSpPr>
          <p:nvPr/>
        </p:nvCxnSpPr>
        <p:spPr>
          <a:xfrm>
            <a:off x="6393049" y="3739362"/>
            <a:ext cx="540000" cy="222328"/>
          </a:xfrm>
          <a:prstGeom prst="straightConnector1">
            <a:avLst/>
          </a:prstGeom>
          <a:ln w="38100" cmpd="dbl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>
            <a:extLst>
              <a:ext uri="{FF2B5EF4-FFF2-40B4-BE49-F238E27FC236}">
                <a16:creationId xmlns:a16="http://schemas.microsoft.com/office/drawing/2014/main" id="{5DA24D52-3D1D-43FE-86E6-0921F7313677}"/>
              </a:ext>
            </a:extLst>
          </p:cNvPr>
          <p:cNvCxnSpPr>
            <a:cxnSpLocks/>
          </p:cNvCxnSpPr>
          <p:nvPr/>
        </p:nvCxnSpPr>
        <p:spPr>
          <a:xfrm>
            <a:off x="5368805" y="5054478"/>
            <a:ext cx="397886" cy="405207"/>
          </a:xfrm>
          <a:prstGeom prst="straightConnector1">
            <a:avLst/>
          </a:prstGeom>
          <a:ln w="38100" cmpd="dbl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se šipkou 132">
            <a:extLst>
              <a:ext uri="{FF2B5EF4-FFF2-40B4-BE49-F238E27FC236}">
                <a16:creationId xmlns:a16="http://schemas.microsoft.com/office/drawing/2014/main" id="{DFBD6BC3-F1A1-43B2-804E-E89EF867E08B}"/>
              </a:ext>
            </a:extLst>
          </p:cNvPr>
          <p:cNvCxnSpPr>
            <a:cxnSpLocks/>
          </p:cNvCxnSpPr>
          <p:nvPr/>
        </p:nvCxnSpPr>
        <p:spPr>
          <a:xfrm flipH="1">
            <a:off x="3476251" y="5088048"/>
            <a:ext cx="540000" cy="388971"/>
          </a:xfrm>
          <a:prstGeom prst="straightConnector1">
            <a:avLst/>
          </a:prstGeom>
          <a:ln w="38100" cmpd="dbl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se šipkou 139">
            <a:extLst>
              <a:ext uri="{FF2B5EF4-FFF2-40B4-BE49-F238E27FC236}">
                <a16:creationId xmlns:a16="http://schemas.microsoft.com/office/drawing/2014/main" id="{AA74FB39-4DCB-4B28-9CEC-399635650B1F}"/>
              </a:ext>
            </a:extLst>
          </p:cNvPr>
          <p:cNvCxnSpPr>
            <a:cxnSpLocks/>
          </p:cNvCxnSpPr>
          <p:nvPr/>
        </p:nvCxnSpPr>
        <p:spPr>
          <a:xfrm flipH="1">
            <a:off x="2269374" y="3721614"/>
            <a:ext cx="540000" cy="356868"/>
          </a:xfrm>
          <a:prstGeom prst="straightConnector1">
            <a:avLst/>
          </a:prstGeom>
          <a:ln w="38100" cmpd="dbl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se šipkou 142">
            <a:extLst>
              <a:ext uri="{FF2B5EF4-FFF2-40B4-BE49-F238E27FC236}">
                <a16:creationId xmlns:a16="http://schemas.microsoft.com/office/drawing/2014/main" id="{353ABF16-2748-46ED-BBF1-259226429E8F}"/>
              </a:ext>
            </a:extLst>
          </p:cNvPr>
          <p:cNvCxnSpPr>
            <a:cxnSpLocks/>
          </p:cNvCxnSpPr>
          <p:nvPr/>
        </p:nvCxnSpPr>
        <p:spPr>
          <a:xfrm>
            <a:off x="2364361" y="2436310"/>
            <a:ext cx="540000" cy="244620"/>
          </a:xfrm>
          <a:prstGeom prst="straightConnector1">
            <a:avLst/>
          </a:prstGeom>
          <a:ln w="38100" cmpd="dbl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23344" y="1786233"/>
            <a:ext cx="4942857" cy="3168353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 spolupráce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</a:t>
            </a:r>
            <a:b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(zákonný zástupce)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9" y="1844823"/>
            <a:ext cx="2688728" cy="31097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Spolupráce škol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 ostatními aktéry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v síti pro ohrožené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děti (a jejich rodiny)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v Hradci Králové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a okolí</a:t>
            </a:r>
          </a:p>
        </p:txBody>
      </p:sp>
      <p:pic>
        <p:nvPicPr>
          <p:cNvPr id="6" name="Obrázek 5">
            <a:hlinkClick r:id="rId3" action="ppaction://hlinksldjump"/>
            <a:extLst>
              <a:ext uri="{FF2B5EF4-FFF2-40B4-BE49-F238E27FC236}">
                <a16:creationId xmlns:a16="http://schemas.microsoft.com/office/drawing/2014/main" id="{C9278E89-C498-4F18-BED2-AA140A569AA9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14289"/>
            <a:ext cx="1898328" cy="2412677"/>
          </a:xfrm>
          <a:prstGeom prst="rect">
            <a:avLst/>
          </a:prstGeom>
        </p:spPr>
      </p:pic>
      <p:pic>
        <p:nvPicPr>
          <p:cNvPr id="7" name="Obrázek 6">
            <a:hlinkClick r:id="rId3" action="ppaction://hlinksldjump"/>
            <a:extLst>
              <a:ext uri="{FF2B5EF4-FFF2-40B4-BE49-F238E27FC236}">
                <a16:creationId xmlns:a16="http://schemas.microsoft.com/office/drawing/2014/main" id="{A0966A56-745A-4BDF-8C5A-B00F14BB5B9B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7" y="4293096"/>
            <a:ext cx="1544313" cy="2412677"/>
          </a:xfrm>
          <a:prstGeom prst="rect">
            <a:avLst/>
          </a:prstGeom>
        </p:spPr>
      </p:pic>
      <p:sp>
        <p:nvSpPr>
          <p:cNvPr id="8" name="TextovéPole 7">
            <a:hlinkClick r:id="rId3" action="ppaction://hlinksldjump"/>
            <a:extLst>
              <a:ext uri="{FF2B5EF4-FFF2-40B4-BE49-F238E27FC236}">
                <a16:creationId xmlns:a16="http://schemas.microsoft.com/office/drawing/2014/main" id="{B4103F6B-7222-46D3-806C-A52F56877DE9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105204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cs-CZ" sz="3600" b="1" dirty="0"/>
              <a:t>III. Oblast spolupráce: </a:t>
            </a:r>
            <a:br>
              <a:rPr lang="cs-CZ" sz="3600" b="1" dirty="0"/>
            </a:br>
            <a:r>
              <a:rPr lang="cs-CZ" sz="3600" b="1" dirty="0"/>
              <a:t>                             </a:t>
            </a:r>
            <a:r>
              <a:rPr lang="cs-CZ" sz="3600" b="1" dirty="0">
                <a:solidFill>
                  <a:srgbClr val="FFC000"/>
                </a:solidFill>
              </a:rPr>
              <a:t>rodič (zákonný zástupce)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99D443C-4186-4913-AC5A-00066BC1D24F}"/>
              </a:ext>
            </a:extLst>
          </p:cNvPr>
          <p:cNvCxnSpPr/>
          <p:nvPr/>
        </p:nvCxnSpPr>
        <p:spPr>
          <a:xfrm>
            <a:off x="662400" y="1548000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A8D756-FF26-4B48-ADD3-18EC59340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483236"/>
              </p:ext>
            </p:extLst>
          </p:nvPr>
        </p:nvGraphicFramePr>
        <p:xfrm>
          <a:off x="1496377" y="19634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>
            <a:hlinkClick r:id="rId8" action="ppaction://hlinksldjump"/>
            <a:extLst>
              <a:ext uri="{FF2B5EF4-FFF2-40B4-BE49-F238E27FC236}">
                <a16:creationId xmlns:a16="http://schemas.microsoft.com/office/drawing/2014/main" id="{B063C358-E633-4AFD-B3D3-9645A7E28600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4101082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2484" y="576000"/>
            <a:ext cx="3152004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III.1.</a:t>
            </a:r>
            <a:br>
              <a:rPr lang="cs-CZ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Bariéry </a:t>
            </a:r>
            <a:br>
              <a:rPr lang="cs-CZ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komunikaci s rodičem</a:t>
            </a:r>
            <a:endParaRPr lang="cs-CZ" sz="4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77318"/>
              </p:ext>
            </p:extLst>
          </p:nvPr>
        </p:nvGraphicFramePr>
        <p:xfrm>
          <a:off x="354977" y="145323"/>
          <a:ext cx="511256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hlinkClick r:id="rId8" action="ppaction://hlinksldjump"/>
            <a:extLst>
              <a:ext uri="{FF2B5EF4-FFF2-40B4-BE49-F238E27FC236}">
                <a16:creationId xmlns:a16="http://schemas.microsoft.com/office/drawing/2014/main" id="{568356E5-CE4B-48D3-B99A-CFD61FFF85BD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41759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2484" y="576000"/>
            <a:ext cx="3079996" cy="5589304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III.2.</a:t>
            </a:r>
            <a:br>
              <a:rPr lang="cs-CZ" sz="40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Nedostatky v rodičovské péči</a:t>
            </a:r>
            <a:br>
              <a:rPr lang="cs-CZ" sz="40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i="1" dirty="0">
                <a:solidFill>
                  <a:srgbClr val="FF9379"/>
                </a:solidFill>
              </a:rPr>
              <a:t>(Nedostatečná hygiena dítěte, neomluvená absence, rodiče se nezajímají o školní výsledky dítěte..)</a:t>
            </a:r>
            <a:endParaRPr lang="cs-CZ" sz="2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64997"/>
              </p:ext>
            </p:extLst>
          </p:nvPr>
        </p:nvGraphicFramePr>
        <p:xfrm>
          <a:off x="354977" y="332656"/>
          <a:ext cx="51125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hlinkClick r:id="rId8" action="ppaction://hlinksldjump"/>
            <a:extLst>
              <a:ext uri="{FF2B5EF4-FFF2-40B4-BE49-F238E27FC236}">
                <a16:creationId xmlns:a16="http://schemas.microsoft.com/office/drawing/2014/main" id="{7C8FDFFE-0405-4616-AD5F-AA1E316EAA1E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03472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8000" y="576000"/>
            <a:ext cx="2713030" cy="5257954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III.3.</a:t>
            </a:r>
            <a:b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Rodina ohrožená chudobou</a:t>
            </a:r>
            <a:b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i="1" dirty="0">
                <a:solidFill>
                  <a:schemeClr val="accent6"/>
                </a:solidFill>
              </a:rPr>
              <a:t>Nedostatek financí (dítě nenosí svačiny, nechodí na obědy, nejezdí na výlety, chybí mu pomůcky,…)</a:t>
            </a:r>
            <a:br>
              <a:rPr lang="cs-CZ" sz="2200" i="1" dirty="0">
                <a:solidFill>
                  <a:schemeClr val="accent6"/>
                </a:solidFill>
              </a:rPr>
            </a:br>
            <a:endParaRPr lang="cs-CZ" sz="2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38598"/>
              </p:ext>
            </p:extLst>
          </p:nvPr>
        </p:nvGraphicFramePr>
        <p:xfrm>
          <a:off x="179512" y="145322"/>
          <a:ext cx="5288033" cy="671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hlinkClick r:id="rId8" action="ppaction://hlinksldjump"/>
            <a:extLst>
              <a:ext uri="{FF2B5EF4-FFF2-40B4-BE49-F238E27FC236}">
                <a16:creationId xmlns:a16="http://schemas.microsoft.com/office/drawing/2014/main" id="{3BE4FBBC-0725-4C9A-886D-8095570FAF57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68058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99440" y="1743519"/>
            <a:ext cx="4942857" cy="3312369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 spolupráce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 / </a:t>
            </a:r>
            <a:b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pedagogický sbor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9" y="1844823"/>
            <a:ext cx="2688728" cy="31097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Spolupráce škol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 ostatními aktéry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v síti pro ohrožené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děti (a jejich rodiny)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v Hradci Králové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a okolí</a:t>
            </a:r>
          </a:p>
        </p:txBody>
      </p:sp>
      <p:pic>
        <p:nvPicPr>
          <p:cNvPr id="7" name="Obrázek 6">
            <a:hlinkClick r:id="rId3" action="ppaction://hlinksldjump"/>
            <a:extLst>
              <a:ext uri="{FF2B5EF4-FFF2-40B4-BE49-F238E27FC236}">
                <a16:creationId xmlns:a16="http://schemas.microsoft.com/office/drawing/2014/main" id="{A0966A56-745A-4BDF-8C5A-B00F14BB5B9B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7" y="4293096"/>
            <a:ext cx="1544313" cy="2412677"/>
          </a:xfrm>
          <a:prstGeom prst="rect">
            <a:avLst/>
          </a:prstGeom>
        </p:spPr>
      </p:pic>
      <p:pic>
        <p:nvPicPr>
          <p:cNvPr id="8" name="Obrázek 7">
            <a:hlinkClick r:id="rId3" action="ppaction://hlinksldjump"/>
            <a:extLst>
              <a:ext uri="{FF2B5EF4-FFF2-40B4-BE49-F238E27FC236}">
                <a16:creationId xmlns:a16="http://schemas.microsoft.com/office/drawing/2014/main" id="{8F5ED223-D210-43D6-935F-5179DA79C780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9" y="-149349"/>
            <a:ext cx="1535237" cy="2889498"/>
          </a:xfrm>
          <a:prstGeom prst="rect">
            <a:avLst/>
          </a:prstGeom>
        </p:spPr>
      </p:pic>
      <p:sp>
        <p:nvSpPr>
          <p:cNvPr id="9" name="TextovéPole 8">
            <a:hlinkClick r:id="rId3" action="ppaction://hlinksldjump"/>
            <a:extLst>
              <a:ext uri="{FF2B5EF4-FFF2-40B4-BE49-F238E27FC236}">
                <a16:creationId xmlns:a16="http://schemas.microsoft.com/office/drawing/2014/main" id="{547DA27D-CB61-4313-B636-70F0740EACA3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107171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325563"/>
          </a:xfrm>
        </p:spPr>
        <p:txBody>
          <a:bodyPr anchor="t">
            <a:normAutofit/>
          </a:bodyPr>
          <a:lstStyle/>
          <a:p>
            <a:r>
              <a:rPr lang="cs-CZ" sz="3600" b="1" dirty="0"/>
              <a:t>IV. Oblast spolupráce: </a:t>
            </a:r>
            <a:br>
              <a:rPr lang="cs-CZ" sz="3600" b="1" dirty="0"/>
            </a:br>
            <a:r>
              <a:rPr lang="cs-CZ" sz="3600" b="1" dirty="0"/>
              <a:t>                        </a:t>
            </a:r>
            <a:r>
              <a:rPr lang="cs-CZ" sz="3600" b="1" dirty="0">
                <a:solidFill>
                  <a:srgbClr val="FFC000"/>
                </a:solidFill>
              </a:rPr>
              <a:t>pedagog / pedagogický sbor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99D443C-4186-4913-AC5A-00066BC1D24F}"/>
              </a:ext>
            </a:extLst>
          </p:cNvPr>
          <p:cNvCxnSpPr/>
          <p:nvPr/>
        </p:nvCxnSpPr>
        <p:spPr>
          <a:xfrm>
            <a:off x="662400" y="1548000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A8D756-FF26-4B48-ADD3-18EC59340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863917"/>
              </p:ext>
            </p:extLst>
          </p:nvPr>
        </p:nvGraphicFramePr>
        <p:xfrm>
          <a:off x="1496377" y="19634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>
            <a:hlinkClick r:id="rId8" action="ppaction://hlinksldjump"/>
            <a:extLst>
              <a:ext uri="{FF2B5EF4-FFF2-40B4-BE49-F238E27FC236}">
                <a16:creationId xmlns:a16="http://schemas.microsoft.com/office/drawing/2014/main" id="{0ABBB2EC-8A7A-4FA7-AA55-5E0A8F63DBE1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22642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4520" y="576000"/>
            <a:ext cx="2845952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IV.1.</a:t>
            </a:r>
            <a:b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Metodická podpora pedagogů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2FBE873-2261-4DFC-A997-093AA72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620688"/>
            <a:ext cx="5013974" cy="4320480"/>
          </a:xfrm>
          <a:noFill/>
        </p:spPr>
        <p:txBody>
          <a:bodyPr anchor="ctr">
            <a:noAutofit/>
          </a:bodyPr>
          <a:lstStyle/>
          <a:p>
            <a:pPr marL="352425" lvl="1" indent="-176213">
              <a:spcBef>
                <a:spcPts val="0"/>
              </a:spcBef>
              <a:spcAft>
                <a:spcPts val="600"/>
              </a:spcAft>
            </a:pPr>
            <a:r>
              <a:rPr lang="cs-CZ" b="1" dirty="0" err="1">
                <a:solidFill>
                  <a:schemeClr val="tx1"/>
                </a:solidFill>
              </a:rPr>
              <a:t>Pedagogicko</a:t>
            </a:r>
            <a:r>
              <a:rPr lang="cs-CZ" b="1" dirty="0">
                <a:solidFill>
                  <a:schemeClr val="tx1"/>
                </a:solidFill>
              </a:rPr>
              <a:t>–psychologická poradna HK, metodik prevence: </a:t>
            </a:r>
            <a:r>
              <a:rPr lang="cs-CZ" dirty="0">
                <a:solidFill>
                  <a:schemeClr val="tx1"/>
                </a:solidFill>
              </a:rPr>
              <a:t>metodická podpora pedagogů, školních metodiků prevence, metodické vedení při tvorbě preventivního programu školy (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http://www.pppkhk.cz/</a:t>
            </a:r>
            <a:r>
              <a:rPr lang="cs-CZ" dirty="0" err="1">
                <a:solidFill>
                  <a:schemeClr val="tx1"/>
                </a:solidFill>
                <a:hlinkClick r:id="rId3"/>
              </a:rPr>
              <a:t>hk</a:t>
            </a:r>
            <a:r>
              <a:rPr lang="cs-CZ" dirty="0">
                <a:solidFill>
                  <a:schemeClr val="tx1"/>
                </a:solidFill>
                <a:hlinkClick r:id="rId3"/>
              </a:rPr>
              <a:t>/</a:t>
            </a:r>
            <a:r>
              <a:rPr lang="cs-CZ" dirty="0" err="1">
                <a:solidFill>
                  <a:schemeClr val="tx1"/>
                </a:solidFill>
                <a:hlinkClick r:id="rId3"/>
              </a:rPr>
              <a:t>index.php</a:t>
            </a:r>
            <a:r>
              <a:rPr lang="cs-CZ" dirty="0">
                <a:solidFill>
                  <a:schemeClr val="tx1"/>
                </a:solidFill>
                <a:hlinkClick r:id="rId3"/>
              </a:rPr>
              <a:t>/prevence/metodik-prevence-v-ppp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176212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352425" lvl="1" indent="-176213">
              <a:spcBef>
                <a:spcPts val="0"/>
              </a:spcBef>
              <a:spcAft>
                <a:spcPts val="600"/>
              </a:spcAft>
            </a:pPr>
            <a:r>
              <a:rPr lang="sv-SE" b="1" dirty="0">
                <a:solidFill>
                  <a:schemeClr val="tx1"/>
                </a:solidFill>
              </a:rPr>
              <a:t>Š</a:t>
            </a:r>
            <a:r>
              <a:rPr lang="cs-CZ" b="1" dirty="0">
                <a:solidFill>
                  <a:schemeClr val="tx1"/>
                </a:solidFill>
              </a:rPr>
              <a:t>kolské poradenské pracoviště</a:t>
            </a:r>
            <a:r>
              <a:rPr lang="sv-SE" b="1" dirty="0">
                <a:solidFill>
                  <a:schemeClr val="tx1"/>
                </a:solidFill>
              </a:rPr>
              <a:t> Mozaika:</a:t>
            </a:r>
            <a:endParaRPr lang="cs-CZ" b="1" dirty="0">
              <a:solidFill>
                <a:schemeClr val="tx1"/>
              </a:solidFill>
            </a:endParaRPr>
          </a:p>
          <a:p>
            <a:pPr marL="3524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52425" algn="l"/>
              </a:tabLst>
            </a:pPr>
            <a:r>
              <a:rPr lang="sv-SE" dirty="0">
                <a:solidFill>
                  <a:schemeClr val="tx1"/>
                </a:solidFill>
              </a:rPr>
              <a:t>metodická podpora</a:t>
            </a:r>
            <a:r>
              <a:rPr lang="cs-CZ" dirty="0">
                <a:solidFill>
                  <a:schemeClr val="tx1"/>
                </a:solidFill>
              </a:rPr>
              <a:t> škole při vyšetřování případů školního šikanování, metodická podpora pedagoga, intervize </a:t>
            </a:r>
            <a:r>
              <a:rPr lang="sv-SE" dirty="0">
                <a:solidFill>
                  <a:schemeClr val="tx1"/>
                </a:solidFill>
              </a:rPr>
              <a:t>(</a:t>
            </a:r>
            <a:r>
              <a:rPr lang="sv-SE" dirty="0">
                <a:solidFill>
                  <a:schemeClr val="tx1"/>
                </a:solidFill>
                <a:hlinkClick r:id="rId4"/>
              </a:rPr>
              <a:t>http://mozaika57.webnode.cz/zs/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700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hlinkClick r:id="rId5" action="ppaction://hlinksldjump"/>
            <a:extLst>
              <a:ext uri="{FF2B5EF4-FFF2-40B4-BE49-F238E27FC236}">
                <a16:creationId xmlns:a16="http://schemas.microsoft.com/office/drawing/2014/main" id="{2E21FB3B-5033-4F10-B106-62E0123CFBBC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231153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4520" y="576000"/>
            <a:ext cx="2845952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IV.2.</a:t>
            </a:r>
            <a:b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</a:t>
            </a:r>
            <a:b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týmem, supervize,</a:t>
            </a:r>
            <a:b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vzdělávání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2FBE873-2261-4DFC-A997-093AA72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620688"/>
            <a:ext cx="4869959" cy="5328592"/>
          </a:xfrm>
          <a:noFill/>
        </p:spPr>
        <p:txBody>
          <a:bodyPr anchor="ctr">
            <a:noAutofit/>
          </a:bodyPr>
          <a:lstStyle/>
          <a:p>
            <a:pPr marL="352425" lvl="1" indent="-176213"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prstClr val="white"/>
                </a:solidFill>
              </a:rPr>
              <a:t>Pedagogicko-psychologická poradna v HK: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prstClr val="white"/>
                </a:solidFill>
              </a:rPr>
              <a:t>„Edukativní program primární prevence rizikového chování pro pedagogy“ - (</a:t>
            </a:r>
            <a:r>
              <a:rPr lang="cs-CZ" sz="1600" dirty="0">
                <a:solidFill>
                  <a:prstClr val="white"/>
                </a:solidFill>
                <a:hlinkClick r:id="rId3"/>
              </a:rPr>
              <a:t>http://www.pppkhk.cz/</a:t>
            </a:r>
            <a:r>
              <a:rPr lang="cs-CZ" sz="1600" b="1" dirty="0">
                <a:solidFill>
                  <a:prstClr val="white"/>
                </a:solidFill>
              </a:rPr>
              <a:t>) 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600" b="1" dirty="0">
              <a:solidFill>
                <a:prstClr val="white"/>
              </a:solidFill>
            </a:endParaRPr>
          </a:p>
          <a:p>
            <a:pPr marL="352425" lvl="1" indent="-176213"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prstClr val="white"/>
                </a:solidFill>
              </a:rPr>
              <a:t>Semiramis, </a:t>
            </a:r>
            <a:r>
              <a:rPr lang="cs-CZ" sz="1600" b="1" dirty="0" err="1">
                <a:solidFill>
                  <a:prstClr val="white"/>
                </a:solidFill>
              </a:rPr>
              <a:t>z.ú</a:t>
            </a:r>
            <a:r>
              <a:rPr lang="cs-CZ" sz="1600" b="1" dirty="0">
                <a:solidFill>
                  <a:prstClr val="white"/>
                </a:solidFill>
              </a:rPr>
              <a:t>.: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prstClr val="white"/>
                </a:solidFill>
              </a:rPr>
              <a:t>podpora role třídního učitele v rámci programu dlouhodobé primární prevence, poradenství, kazuistické semináře, supervize, vzdělávání pedagogů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prstClr val="white"/>
                </a:solidFill>
              </a:rPr>
              <a:t>(</a:t>
            </a:r>
            <a:r>
              <a:rPr lang="cs-CZ" sz="1600" dirty="0">
                <a:solidFill>
                  <a:prstClr val="white"/>
                </a:solidFill>
                <a:hlinkClick r:id="rId4"/>
              </a:rPr>
              <a:t>http://www.os-semiramis.cz/pro-</a:t>
            </a:r>
            <a:r>
              <a:rPr lang="cs-CZ" sz="1600" dirty="0" err="1">
                <a:solidFill>
                  <a:prstClr val="white"/>
                </a:solidFill>
                <a:hlinkClick r:id="rId4"/>
              </a:rPr>
              <a:t>skoly</a:t>
            </a:r>
            <a:r>
              <a:rPr lang="cs-CZ" sz="1600" dirty="0">
                <a:solidFill>
                  <a:prstClr val="white"/>
                </a:solidFill>
                <a:hlinkClick r:id="rId4"/>
              </a:rPr>
              <a:t>-a-pedagogy</a:t>
            </a:r>
            <a:r>
              <a:rPr lang="cs-CZ" sz="1600" dirty="0">
                <a:solidFill>
                  <a:prstClr val="white"/>
                </a:solidFill>
              </a:rPr>
              <a:t>/</a:t>
            </a:r>
            <a:r>
              <a:rPr lang="cs-CZ" sz="1600" b="1" dirty="0">
                <a:solidFill>
                  <a:prstClr val="white"/>
                </a:solidFill>
              </a:rPr>
              <a:t>) </a:t>
            </a:r>
            <a:endParaRPr lang="cs-CZ" sz="1600" dirty="0">
              <a:solidFill>
                <a:prstClr val="white"/>
              </a:solidFill>
            </a:endParaRP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352425" lvl="1" indent="-176213">
              <a:spcBef>
                <a:spcPts val="0"/>
              </a:spcBef>
              <a:spcAft>
                <a:spcPts val="600"/>
              </a:spcAft>
            </a:pPr>
            <a:r>
              <a:rPr lang="cs-CZ" sz="1600" b="1" dirty="0" err="1">
                <a:solidFill>
                  <a:schemeClr val="tx1"/>
                </a:solidFill>
              </a:rPr>
              <a:t>ŽIVOTpro</a:t>
            </a:r>
            <a:r>
              <a:rPr lang="cs-CZ" sz="1600" b="1" dirty="0">
                <a:solidFill>
                  <a:schemeClr val="tx1"/>
                </a:solidFill>
              </a:rPr>
              <a:t>, </a:t>
            </a:r>
            <a:r>
              <a:rPr lang="cs-CZ" sz="1600" b="1" dirty="0" err="1">
                <a:solidFill>
                  <a:schemeClr val="tx1"/>
                </a:solidFill>
              </a:rPr>
              <a:t>z.ú</a:t>
            </a:r>
            <a:r>
              <a:rPr lang="cs-CZ" sz="1600" b="1" dirty="0">
                <a:solidFill>
                  <a:schemeClr val="tx1"/>
                </a:solidFill>
              </a:rPr>
              <a:t>.: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tx1"/>
                </a:solidFill>
              </a:rPr>
              <a:t>práce s pedagogickým týmem nad tématy: dětské emoce, zisk zdrojů pro práci s dětmi, dítě v krizi a co s tím jako pedagog mohu dělat, prosociální chování, spolupráce s rodiči. Supervize. Pomoc při získávání dotací pro školy na uvedené aktivity.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>
                <a:solidFill>
                  <a:schemeClr val="tx1"/>
                </a:solidFill>
              </a:rPr>
              <a:t>(</a:t>
            </a:r>
            <a:r>
              <a:rPr lang="cs-CZ" sz="1600" dirty="0">
                <a:solidFill>
                  <a:schemeClr val="tx1"/>
                </a:solidFill>
                <a:hlinkClick r:id="rId5"/>
              </a:rPr>
              <a:t>http://zivotpro.webnode.cz/</a:t>
            </a:r>
            <a:r>
              <a:rPr lang="cs-CZ" sz="1600" dirty="0" err="1">
                <a:solidFill>
                  <a:schemeClr val="tx1"/>
                </a:solidFill>
                <a:hlinkClick r:id="rId5"/>
              </a:rPr>
              <a:t>sluzby</a:t>
            </a:r>
            <a:r>
              <a:rPr lang="cs-CZ" sz="1600" b="1" dirty="0">
                <a:solidFill>
                  <a:schemeClr val="tx1"/>
                </a:solidFill>
                <a:hlinkClick r:id="rId5"/>
              </a:rPr>
              <a:t>/</a:t>
            </a:r>
            <a:r>
              <a:rPr lang="cs-CZ" sz="1600" b="1" dirty="0">
                <a:solidFill>
                  <a:schemeClr val="tx1"/>
                </a:solidFill>
              </a:rPr>
              <a:t>) 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hlinkClick r:id="rId6" action="ppaction://hlinksldjump"/>
            <a:extLst>
              <a:ext uri="{FF2B5EF4-FFF2-40B4-BE49-F238E27FC236}">
                <a16:creationId xmlns:a16="http://schemas.microsoft.com/office/drawing/2014/main" id="{80D3B935-9560-412D-9333-128CF2C83791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2009464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BA2ED4A3-DC65-45F3-978E-FB4AFCD237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D4ACDFF9-6F4F-44AB-88A8-B2C9E674D3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5007" y="576000"/>
            <a:ext cx="3097473" cy="4827278"/>
          </a:xfrm>
        </p:spPr>
        <p:txBody>
          <a:bodyPr anchor="t">
            <a:normAutofit/>
          </a:bodyPr>
          <a:lstStyle/>
          <a:p>
            <a:pPr algn="ctr"/>
            <a: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IV.3.</a:t>
            </a:r>
            <a:b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solidFill>
                  <a:srgbClr val="FF6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možnosti konzultací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2FBE873-2261-4DFC-A997-093AA72A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620688"/>
            <a:ext cx="4869959" cy="4392488"/>
          </a:xfrm>
          <a:noFill/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b="1" dirty="0">
              <a:solidFill>
                <a:srgbClr val="FF937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FF9379"/>
                </a:solidFill>
              </a:rPr>
              <a:t>Individuální konzultace nad problematikou sociálně slabých rodin</a:t>
            </a:r>
          </a:p>
          <a:p>
            <a:pPr lvl="1">
              <a:spcBef>
                <a:spcPts val="0"/>
              </a:spcBef>
            </a:pPr>
            <a:r>
              <a:rPr lang="cs-CZ" dirty="0" err="1"/>
              <a:t>Salinger</a:t>
            </a:r>
            <a:r>
              <a:rPr lang="cs-CZ" dirty="0"/>
              <a:t>, </a:t>
            </a:r>
            <a:r>
              <a:rPr lang="cs-CZ" dirty="0" err="1"/>
              <a:t>z.s</a:t>
            </a:r>
            <a:r>
              <a:rPr lang="cs-CZ" dirty="0"/>
              <a:t>. (</a:t>
            </a:r>
            <a:r>
              <a:rPr lang="cs-CZ" dirty="0">
                <a:hlinkClick r:id="rId3"/>
              </a:rPr>
              <a:t>http://www.salinger.cz/</a:t>
            </a:r>
            <a:r>
              <a:rPr lang="cs-CZ" dirty="0"/>
              <a:t>) </a:t>
            </a:r>
          </a:p>
          <a:p>
            <a:pPr lvl="1">
              <a:spcBef>
                <a:spcPts val="0"/>
              </a:spcBef>
            </a:pPr>
            <a:r>
              <a:rPr lang="cs-CZ" dirty="0" err="1"/>
              <a:t>Aufori</a:t>
            </a:r>
            <a:r>
              <a:rPr lang="cs-CZ" dirty="0"/>
              <a:t>, o.p.s. (</a:t>
            </a:r>
            <a:r>
              <a:rPr lang="cs-CZ" dirty="0">
                <a:hlinkClick r:id="rId4"/>
              </a:rPr>
              <a:t>http://www.aufori.cz/</a:t>
            </a:r>
            <a:r>
              <a:rPr lang="cs-CZ" dirty="0"/>
              <a:t>)</a:t>
            </a:r>
          </a:p>
          <a:p>
            <a:pPr lvl="1">
              <a:spcBef>
                <a:spcPts val="0"/>
              </a:spcBef>
            </a:pPr>
            <a:endParaRPr lang="cs-CZ" dirty="0"/>
          </a:p>
          <a:p>
            <a:pPr marL="342900" lvl="1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FF9379"/>
                </a:solidFill>
              </a:rPr>
              <a:t>Poradenská telefonní linka pro pedagogy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(</a:t>
            </a:r>
            <a:r>
              <a:rPr lang="cs-CZ" sz="2000" dirty="0"/>
              <a:t>nonstop, zdarma, po celé ČR, možnost anonymity) 	</a:t>
            </a:r>
          </a:p>
          <a:p>
            <a:pPr lvl="1">
              <a:spcBef>
                <a:spcPts val="0"/>
              </a:spcBef>
            </a:pPr>
            <a:r>
              <a:rPr lang="cs-CZ" dirty="0"/>
              <a:t>Linka pro rodinu a školu: 116 000 (</a:t>
            </a:r>
            <a:r>
              <a:rPr lang="cs-CZ" dirty="0">
                <a:hlinkClick r:id="rId5"/>
              </a:rPr>
              <a:t>http://linkaztracenedite.cz/</a:t>
            </a:r>
            <a:r>
              <a:rPr lang="cs-CZ" dirty="0"/>
              <a:t>) </a:t>
            </a:r>
          </a:p>
          <a:p>
            <a:pPr marL="3429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TextovéPole 5">
            <a:hlinkClick r:id="rId6" action="ppaction://hlinksldjump"/>
            <a:extLst>
              <a:ext uri="{FF2B5EF4-FFF2-40B4-BE49-F238E27FC236}">
                <a16:creationId xmlns:a16="http://schemas.microsoft.com/office/drawing/2014/main" id="{366BB051-DCE9-4145-9A21-27EFE02BAADA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31570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59641" y="1146736"/>
            <a:ext cx="3768912" cy="590538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FF3737"/>
                </a:solidFill>
              </a:rPr>
              <a:t>Dítě vážně ohrožené: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59641" y="1829818"/>
            <a:ext cx="3768912" cy="368458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6A47"/>
                </a:solidFill>
              </a:rPr>
              <a:t>týrané  </a:t>
            </a:r>
          </a:p>
          <a:p>
            <a:r>
              <a:rPr lang="cs-CZ" sz="2000" dirty="0">
                <a:solidFill>
                  <a:srgbClr val="FF6A47"/>
                </a:solidFill>
              </a:rPr>
              <a:t>zneužívané</a:t>
            </a:r>
          </a:p>
          <a:p>
            <a:r>
              <a:rPr lang="cs-CZ" sz="2000" dirty="0">
                <a:solidFill>
                  <a:srgbClr val="FF6A47"/>
                </a:solidFill>
              </a:rPr>
              <a:t>vážně zanedbávané</a:t>
            </a:r>
          </a:p>
          <a:p>
            <a:r>
              <a:rPr lang="cs-CZ" sz="2000" dirty="0">
                <a:solidFill>
                  <a:srgbClr val="FF6A47"/>
                </a:solidFill>
              </a:rPr>
              <a:t>dítě páchající trestnou činnost</a:t>
            </a:r>
          </a:p>
          <a:p>
            <a:r>
              <a:rPr lang="cs-CZ" sz="2000" dirty="0">
                <a:solidFill>
                  <a:srgbClr val="FF6A47"/>
                </a:solidFill>
              </a:rPr>
              <a:t>dítě, na kterém je páchána trestná činnost,..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8521" y="1175336"/>
            <a:ext cx="3776661" cy="561938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00B050"/>
                </a:solidFill>
              </a:rPr>
              <a:t>Dítě potenciálně ohrožené: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86968" y="1872312"/>
            <a:ext cx="3776661" cy="4148976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92D050"/>
                </a:solidFill>
              </a:rPr>
              <a:t>dítě ze sociálně znevýhodněného prostředí </a:t>
            </a:r>
            <a:r>
              <a:rPr lang="cs-CZ" sz="2000" dirty="0">
                <a:solidFill>
                  <a:srgbClr val="92D050"/>
                </a:solidFill>
              </a:rPr>
              <a:t>(problémy s hygienou, přípravou do školy, opakovanou absencí, chudobou,..)</a:t>
            </a:r>
          </a:p>
          <a:p>
            <a:r>
              <a:rPr lang="cs-CZ" sz="2000" b="1" dirty="0">
                <a:solidFill>
                  <a:srgbClr val="92D050"/>
                </a:solidFill>
              </a:rPr>
              <a:t>dítě se specifickými potřebami </a:t>
            </a:r>
            <a:r>
              <a:rPr lang="cs-CZ" sz="2000" dirty="0">
                <a:solidFill>
                  <a:srgbClr val="92D050"/>
                </a:solidFill>
              </a:rPr>
              <a:t>(zdravotní handicap, sociální handicap,..)</a:t>
            </a:r>
          </a:p>
          <a:p>
            <a:r>
              <a:rPr lang="cs-CZ" sz="2000" b="1" dirty="0">
                <a:solidFill>
                  <a:srgbClr val="92D050"/>
                </a:solidFill>
              </a:rPr>
              <a:t>dítě s problematickými vztahy    </a:t>
            </a:r>
            <a:r>
              <a:rPr lang="cs-CZ" sz="2000" dirty="0">
                <a:solidFill>
                  <a:srgbClr val="92D050"/>
                </a:solidFill>
              </a:rPr>
              <a:t>(v rodině, ve školním kolektivu,..)</a:t>
            </a:r>
          </a:p>
          <a:p>
            <a:r>
              <a:rPr lang="cs-CZ" sz="2000" b="1" dirty="0">
                <a:solidFill>
                  <a:srgbClr val="92D050"/>
                </a:solidFill>
              </a:rPr>
              <a:t>dítě v krizi </a:t>
            </a:r>
            <a:r>
              <a:rPr lang="cs-CZ" sz="2000" dirty="0">
                <a:solidFill>
                  <a:srgbClr val="92D050"/>
                </a:solidFill>
              </a:rPr>
              <a:t>(ztráta blízké osoby, rozvod, psychické obtíže, problémy s příjmem potravy..)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63191" y="118191"/>
            <a:ext cx="7930661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Kdo je „ohrožené dítě“?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cxnSp>
        <p:nvCxnSpPr>
          <p:cNvPr id="9" name="Přímá spojnice 8"/>
          <p:cNvCxnSpPr>
            <a:cxnSpLocks/>
          </p:cNvCxnSpPr>
          <p:nvPr/>
        </p:nvCxnSpPr>
        <p:spPr>
          <a:xfrm>
            <a:off x="663191" y="1054191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2014599" cy="3573016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EB97DAF-E0C7-4D18-BD9C-ABF5ECE0E3F6}"/>
              </a:ext>
            </a:extLst>
          </p:cNvPr>
          <p:cNvCxnSpPr>
            <a:cxnSpLocks/>
          </p:cNvCxnSpPr>
          <p:nvPr/>
        </p:nvCxnSpPr>
        <p:spPr>
          <a:xfrm>
            <a:off x="4428553" y="1556792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59641" y="1829818"/>
            <a:ext cx="7923550" cy="368458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Facebook:</a:t>
            </a:r>
            <a:r>
              <a:rPr lang="cs-CZ" dirty="0">
                <a:solidFill>
                  <a:schemeClr val="accent6"/>
                </a:solidFill>
              </a:rPr>
              <a:t> Síť služeb pro ohrožené rodiny s dětmi – Hradec Králové a okolí: </a:t>
            </a:r>
            <a:r>
              <a:rPr lang="cs-CZ" u="sng" dirty="0">
                <a:solidFill>
                  <a:schemeClr val="accent6"/>
                </a:solidFill>
                <a:hlinkClick r:id="rId3"/>
              </a:rPr>
              <a:t>http://www.facebook.com/sitsluzebhk/</a:t>
            </a:r>
            <a:endParaRPr lang="cs-CZ" u="sng" dirty="0">
              <a:solidFill>
                <a:schemeClr val="accent6"/>
              </a:solidFill>
            </a:endParaRPr>
          </a:p>
          <a:p>
            <a:pPr lvl="1"/>
            <a:r>
              <a:rPr lang="cs-CZ" dirty="0"/>
              <a:t>informace ze sítě</a:t>
            </a:r>
          </a:p>
          <a:p>
            <a:pPr lvl="1"/>
            <a:r>
              <a:rPr lang="cs-CZ" dirty="0"/>
              <a:t>nabídka zajímavých aktivit, školení, projektů,… vztahujících se k sociálně-právní ochraně dětí</a:t>
            </a:r>
          </a:p>
          <a:p>
            <a:pPr lvl="1"/>
            <a:r>
              <a:rPr lang="cs-CZ" dirty="0"/>
              <a:t>zajímavé postřehy a články i pro práci učitele s ohroženým dítětem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6"/>
                </a:solidFill>
              </a:rPr>
              <a:t>Adresář sociálních a návazných služeb v HK: </a:t>
            </a:r>
            <a:endParaRPr lang="cs-CZ" sz="2000" b="1" dirty="0">
              <a:solidFill>
                <a:schemeClr val="accent6"/>
              </a:solidFill>
            </a:endParaRPr>
          </a:p>
          <a:p>
            <a:pPr marL="342900" lvl="1" indent="0">
              <a:buNone/>
            </a:pPr>
            <a:r>
              <a:rPr lang="cs-CZ" sz="2400" u="sng" dirty="0">
                <a:solidFill>
                  <a:srgbClr val="002060"/>
                </a:solidFill>
                <a:hlinkClick r:id="rId4"/>
              </a:rPr>
              <a:t>http://www.hradeckralove.org/file/8046/</a:t>
            </a:r>
            <a:r>
              <a:rPr lang="cs-CZ" sz="2400" u="sng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63191" y="118191"/>
            <a:ext cx="7930661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Informace na webu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663191" y="1054191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7764A935-FA9F-40C3-BEA7-3E3157E512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00" y="4077072"/>
            <a:ext cx="1907447" cy="25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858000" cy="11946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cs-CZ" sz="4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Ať se Vám daří 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831781" cy="3168352"/>
          </a:xfrm>
        </p:spPr>
        <p:txBody>
          <a:bodyPr anchor="ctr">
            <a:normAutofit/>
          </a:bodyPr>
          <a:lstStyle/>
          <a:p>
            <a:pPr algn="just"/>
            <a:r>
              <a:rPr lang="cs-CZ" sz="2000" b="1" dirty="0"/>
              <a:t>Mgr. Agáta Havlíková</a:t>
            </a:r>
            <a:r>
              <a:rPr lang="cs-CZ" sz="2000" dirty="0"/>
              <a:t>, lokální síťařka pro ORP HK (MPSV)</a:t>
            </a:r>
          </a:p>
          <a:p>
            <a:pPr algn="just"/>
            <a:r>
              <a:rPr lang="cs-CZ" sz="2000" dirty="0"/>
              <a:t>tel.: 702 954 898, e-mail: </a:t>
            </a:r>
            <a:r>
              <a:rPr lang="cs-CZ" sz="2000" dirty="0">
                <a:hlinkClick r:id="rId3"/>
              </a:rPr>
              <a:t>agata.havlikova@mpsv.cz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Mgr. Šárka Zbiňová</a:t>
            </a:r>
            <a:r>
              <a:rPr lang="cs-CZ" sz="2000" dirty="0"/>
              <a:t>, vedoucí skupiny „Pojďme do škol(k)y!“</a:t>
            </a:r>
          </a:p>
          <a:p>
            <a:pPr algn="just"/>
            <a:r>
              <a:rPr lang="cs-CZ" sz="2000" dirty="0"/>
              <a:t>tel.: 774 80 70 52, e-mail: </a:t>
            </a:r>
            <a:r>
              <a:rPr lang="cs-CZ" sz="2000" dirty="0">
                <a:hlinkClick r:id="rId4"/>
              </a:rPr>
              <a:t>kc.zip@salinger.cz</a:t>
            </a:r>
            <a:r>
              <a:rPr lang="cs-CZ" sz="2000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31AA27EB-7C74-4610-851B-39474D98C8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35" y="5924723"/>
            <a:ext cx="1069595" cy="72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0FCC6EF-A24D-43E4-9E4E-2F31BD12C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2" y="5929200"/>
            <a:ext cx="1449664" cy="72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B63C9C8-447A-4B7D-8E89-B62322B68B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74" y="5924723"/>
            <a:ext cx="1442209" cy="720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2768A43-1BBA-4EAA-9CBE-6321A1CEC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96" y="5928826"/>
            <a:ext cx="3977939" cy="720000"/>
          </a:xfrm>
          <a:prstGeom prst="rect">
            <a:avLst/>
          </a:prstGeom>
        </p:spPr>
      </p:pic>
      <p:sp>
        <p:nvSpPr>
          <p:cNvPr id="15" name="Podnadpis 2">
            <a:extLst>
              <a:ext uri="{FF2B5EF4-FFF2-40B4-BE49-F238E27FC236}">
                <a16:creationId xmlns:a16="http://schemas.microsoft.com/office/drawing/2014/main" id="{C9A93D1F-D9D7-4C35-B7BB-194857670689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310460" cy="839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i="1" dirty="0"/>
              <a:t>Tato prezentace vznikla za spolupráce Pracovní skupiny „Pojďme do škol(k)y“, skupiny komunitního plánování rodina s dětmi a lokálního síťaře pro ORP Hradec Králové.</a:t>
            </a:r>
          </a:p>
        </p:txBody>
      </p:sp>
    </p:spTree>
    <p:extLst>
      <p:ext uri="{BB962C8B-B14F-4D97-AF65-F5344CB8AC3E}">
        <p14:creationId xmlns:p14="http://schemas.microsoft.com/office/powerpoint/2010/main" val="278259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814279" y="1067700"/>
            <a:ext cx="3768912" cy="590538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FF3737"/>
                </a:solidFill>
              </a:rPr>
              <a:t>Musíte vždy kontaktovat: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855930" y="1766620"/>
            <a:ext cx="376891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6A47"/>
                </a:solidFill>
              </a:rPr>
              <a:t>OSPOD MM HK </a:t>
            </a:r>
            <a:r>
              <a:rPr lang="cs-CZ" dirty="0">
                <a:solidFill>
                  <a:srgbClr val="FF6A47"/>
                </a:solidFill>
              </a:rPr>
              <a:t>(</a:t>
            </a:r>
            <a:r>
              <a:rPr lang="cs-CZ" dirty="0">
                <a:solidFill>
                  <a:srgbClr val="FF6A47"/>
                </a:solidFill>
                <a:hlinkClick r:id="rId3"/>
              </a:rPr>
              <a:t>https://www.hradeckralove.org/</a:t>
            </a:r>
            <a:r>
              <a:rPr lang="cs-CZ" dirty="0" err="1">
                <a:solidFill>
                  <a:srgbClr val="FF6A47"/>
                </a:solidFill>
                <a:hlinkClick r:id="rId3"/>
              </a:rPr>
              <a:t>urad</a:t>
            </a:r>
            <a:r>
              <a:rPr lang="cs-CZ" dirty="0">
                <a:solidFill>
                  <a:srgbClr val="FF6A47"/>
                </a:solidFill>
                <a:hlinkClick r:id="rId3"/>
              </a:rPr>
              <a:t>/odbor-</a:t>
            </a:r>
            <a:r>
              <a:rPr lang="cs-CZ" dirty="0" err="1">
                <a:solidFill>
                  <a:srgbClr val="FF6A47"/>
                </a:solidFill>
                <a:hlinkClick r:id="rId3"/>
              </a:rPr>
              <a:t>socialnich</a:t>
            </a:r>
            <a:r>
              <a:rPr lang="cs-CZ" dirty="0">
                <a:solidFill>
                  <a:srgbClr val="FF6A47"/>
                </a:solidFill>
                <a:hlinkClick r:id="rId3"/>
              </a:rPr>
              <a:t>-</a:t>
            </a:r>
            <a:r>
              <a:rPr lang="cs-CZ" dirty="0" err="1">
                <a:solidFill>
                  <a:srgbClr val="FF6A47"/>
                </a:solidFill>
                <a:hlinkClick r:id="rId3"/>
              </a:rPr>
              <a:t>veci</a:t>
            </a:r>
            <a:r>
              <a:rPr lang="cs-CZ" dirty="0">
                <a:solidFill>
                  <a:srgbClr val="FF6A47"/>
                </a:solidFill>
                <a:hlinkClick r:id="rId3"/>
              </a:rPr>
              <a:t>-a-</a:t>
            </a:r>
            <a:r>
              <a:rPr lang="cs-CZ" dirty="0" err="1">
                <a:solidFill>
                  <a:srgbClr val="FF6A47"/>
                </a:solidFill>
                <a:hlinkClick r:id="rId3"/>
              </a:rPr>
              <a:t>zdravotnictvi</a:t>
            </a:r>
            <a:r>
              <a:rPr lang="cs-CZ" dirty="0">
                <a:solidFill>
                  <a:srgbClr val="FF6A47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rgbClr val="FF6A47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6A47"/>
                </a:solidFill>
              </a:rPr>
              <a:t>a v případě podezření na spáchání trestného činu též: </a:t>
            </a:r>
            <a:r>
              <a:rPr lang="cs-CZ" b="1" dirty="0">
                <a:solidFill>
                  <a:srgbClr val="FF6A47"/>
                </a:solidFill>
              </a:rPr>
              <a:t>Policii ČR (tel. 158)</a:t>
            </a:r>
          </a:p>
          <a:p>
            <a:endParaRPr lang="cs-CZ" sz="2000" b="1" u="sng" dirty="0">
              <a:solidFill>
                <a:srgbClr val="FF6A47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63191" y="118191"/>
            <a:ext cx="7930661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Na koho se škola </a:t>
            </a:r>
            <a:r>
              <a:rPr lang="cs-CZ" sz="3600" b="1" dirty="0">
                <a:solidFill>
                  <a:srgbClr val="FF3737"/>
                </a:solidFill>
              </a:rPr>
              <a:t>musí</a:t>
            </a:r>
            <a:r>
              <a:rPr lang="cs-CZ" sz="3600" b="1" dirty="0"/>
              <a:t> obrátit?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663191" y="1054191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6"/>
            <a:ext cx="1923026" cy="3302112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3783484-997E-4831-ABF9-F154928EF17B}"/>
              </a:ext>
            </a:extLst>
          </p:cNvPr>
          <p:cNvCxnSpPr>
            <a:cxnSpLocks/>
          </p:cNvCxnSpPr>
          <p:nvPr/>
        </p:nvCxnSpPr>
        <p:spPr>
          <a:xfrm>
            <a:off x="4428553" y="1556792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text 3">
            <a:extLst>
              <a:ext uri="{FF2B5EF4-FFF2-40B4-BE49-F238E27FC236}">
                <a16:creationId xmlns:a16="http://schemas.microsoft.com/office/drawing/2014/main" id="{022FC8F9-9875-448D-BB6A-55D654A1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641" y="1146736"/>
            <a:ext cx="3768912" cy="590538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FF3737"/>
                </a:solidFill>
              </a:rPr>
              <a:t>Máte ve škole dítě: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F9B3EF6E-5921-40F7-9D4E-3523AD24B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641" y="1829818"/>
            <a:ext cx="3768912" cy="368458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6A47"/>
                </a:solidFill>
              </a:rPr>
              <a:t>týrané  </a:t>
            </a:r>
          </a:p>
          <a:p>
            <a:r>
              <a:rPr lang="cs-CZ" sz="2000" dirty="0">
                <a:solidFill>
                  <a:srgbClr val="FF6A47"/>
                </a:solidFill>
              </a:rPr>
              <a:t>zneužívané</a:t>
            </a:r>
          </a:p>
          <a:p>
            <a:r>
              <a:rPr lang="cs-CZ" sz="2000" dirty="0">
                <a:solidFill>
                  <a:srgbClr val="FF6A47"/>
                </a:solidFill>
              </a:rPr>
              <a:t>vážně zanedbávané</a:t>
            </a:r>
          </a:p>
          <a:p>
            <a:r>
              <a:rPr lang="cs-CZ" sz="2000" dirty="0">
                <a:solidFill>
                  <a:srgbClr val="FF6A47"/>
                </a:solidFill>
              </a:rPr>
              <a:t>dítě páchající trestnou činnost</a:t>
            </a:r>
          </a:p>
          <a:p>
            <a:r>
              <a:rPr lang="cs-CZ" sz="2000" dirty="0">
                <a:solidFill>
                  <a:srgbClr val="FF6A47"/>
                </a:solidFill>
              </a:rPr>
              <a:t>dítě, na kterém je páchána trestná činnost,..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8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824940" y="1146736"/>
            <a:ext cx="3768912" cy="590538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00B050"/>
                </a:solidFill>
              </a:rPr>
              <a:t>Můžete kontaktovat: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63191" y="118191"/>
            <a:ext cx="7930661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Na koho se škola </a:t>
            </a:r>
            <a:r>
              <a:rPr lang="cs-CZ" sz="3600" b="1" dirty="0">
                <a:solidFill>
                  <a:srgbClr val="00B050"/>
                </a:solidFill>
              </a:rPr>
              <a:t>může</a:t>
            </a:r>
            <a:r>
              <a:rPr lang="cs-CZ" sz="3600" b="1" dirty="0"/>
              <a:t> obrátit?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663191" y="1054191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40" y="3614402"/>
            <a:ext cx="1923026" cy="3302112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3783484-997E-4831-ABF9-F154928EF17B}"/>
              </a:ext>
            </a:extLst>
          </p:cNvPr>
          <p:cNvCxnSpPr>
            <a:cxnSpLocks/>
          </p:cNvCxnSpPr>
          <p:nvPr/>
        </p:nvCxnSpPr>
        <p:spPr>
          <a:xfrm>
            <a:off x="4428553" y="1556792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text 3">
            <a:extLst>
              <a:ext uri="{FF2B5EF4-FFF2-40B4-BE49-F238E27FC236}">
                <a16:creationId xmlns:a16="http://schemas.microsoft.com/office/drawing/2014/main" id="{022FC8F9-9875-448D-BB6A-55D654A1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641" y="1146736"/>
            <a:ext cx="3768912" cy="590538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00B050"/>
                </a:solidFill>
              </a:rPr>
              <a:t>Máte ve škole dítě: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19E6CD84-BFE4-44AB-A041-A4086469E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717" y="1866501"/>
            <a:ext cx="3776661" cy="4148976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92D050"/>
                </a:solidFill>
              </a:rPr>
              <a:t>dítě ze sociálně znevýhodněného prostředí </a:t>
            </a:r>
            <a:r>
              <a:rPr lang="cs-CZ" sz="2000" dirty="0">
                <a:solidFill>
                  <a:srgbClr val="92D050"/>
                </a:solidFill>
              </a:rPr>
              <a:t>(problémy s hygienou, přípravou do školy, opakovanou absencí, chudobou,..)</a:t>
            </a:r>
          </a:p>
          <a:p>
            <a:r>
              <a:rPr lang="cs-CZ" sz="2000" b="1" dirty="0">
                <a:solidFill>
                  <a:srgbClr val="92D050"/>
                </a:solidFill>
              </a:rPr>
              <a:t>dítě se specifickými potřebami </a:t>
            </a:r>
            <a:r>
              <a:rPr lang="cs-CZ" sz="2000" dirty="0">
                <a:solidFill>
                  <a:srgbClr val="92D050"/>
                </a:solidFill>
              </a:rPr>
              <a:t>(zdravotní handicap, sociální handicap,..)</a:t>
            </a:r>
          </a:p>
          <a:p>
            <a:r>
              <a:rPr lang="cs-CZ" sz="2000" b="1" dirty="0">
                <a:solidFill>
                  <a:srgbClr val="92D050"/>
                </a:solidFill>
              </a:rPr>
              <a:t>dítě s problematickými vztahy    </a:t>
            </a:r>
            <a:r>
              <a:rPr lang="cs-CZ" sz="2000" dirty="0">
                <a:solidFill>
                  <a:srgbClr val="92D050"/>
                </a:solidFill>
              </a:rPr>
              <a:t>(v rodině, ve školním kolektivu,..)</a:t>
            </a:r>
          </a:p>
          <a:p>
            <a:r>
              <a:rPr lang="cs-CZ" sz="2000" b="1" dirty="0">
                <a:solidFill>
                  <a:srgbClr val="92D050"/>
                </a:solidFill>
              </a:rPr>
              <a:t>dítě v krizi </a:t>
            </a:r>
            <a:r>
              <a:rPr lang="cs-CZ" sz="2000" dirty="0">
                <a:solidFill>
                  <a:srgbClr val="92D050"/>
                </a:solidFill>
              </a:rPr>
              <a:t>(ztráta blízké osoby, rozvod, psychické obtíže, problémy s příjmem potravy..)</a:t>
            </a:r>
          </a:p>
        </p:txBody>
      </p:sp>
      <p:sp>
        <p:nvSpPr>
          <p:cNvPr id="15" name="Zástupný symbol pro obsah 5">
            <a:extLst>
              <a:ext uri="{FF2B5EF4-FFF2-40B4-BE49-F238E27FC236}">
                <a16:creationId xmlns:a16="http://schemas.microsoft.com/office/drawing/2014/main" id="{DBAF1FDD-D18F-48BA-A933-7FF0D3F4F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6968" y="1872312"/>
            <a:ext cx="3806884" cy="429299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neziskové organizace</a:t>
            </a:r>
          </a:p>
          <a:p>
            <a:r>
              <a:rPr lang="cs-CZ" b="1" dirty="0">
                <a:solidFill>
                  <a:srgbClr val="92D050"/>
                </a:solidFill>
              </a:rPr>
              <a:t>poradenská zařízení</a:t>
            </a:r>
          </a:p>
          <a:p>
            <a:r>
              <a:rPr lang="cs-CZ" b="1" dirty="0">
                <a:solidFill>
                  <a:srgbClr val="92D050"/>
                </a:solidFill>
              </a:rPr>
              <a:t>sociální služby</a:t>
            </a:r>
            <a:endParaRPr lang="cs-CZ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sz="2000" b="1" u="sng" dirty="0">
                <a:solidFill>
                  <a:srgbClr val="92D050"/>
                </a:solidFill>
              </a:rPr>
              <a:t>Jak probíhá spolupráce:</a:t>
            </a:r>
          </a:p>
          <a:p>
            <a:pPr lvl="1"/>
            <a:r>
              <a:rPr lang="cs-CZ" dirty="0">
                <a:solidFill>
                  <a:srgbClr val="92D050"/>
                </a:solidFill>
              </a:rPr>
              <a:t>služby jsou většinou zdarma</a:t>
            </a:r>
          </a:p>
          <a:p>
            <a:pPr lvl="1"/>
            <a:r>
              <a:rPr lang="cs-CZ" dirty="0">
                <a:solidFill>
                  <a:srgbClr val="92D050"/>
                </a:solidFill>
              </a:rPr>
              <a:t>rodiče (dítě) se spoluprací  souhlasí </a:t>
            </a:r>
          </a:p>
          <a:p>
            <a:pPr lvl="1"/>
            <a:r>
              <a:rPr lang="cs-CZ" dirty="0">
                <a:solidFill>
                  <a:srgbClr val="92D050"/>
                </a:solidFill>
              </a:rPr>
              <a:t>poskytování informací o dítěti pouze se souhlasem rodičů / zákonných zástupců dítěte</a:t>
            </a:r>
          </a:p>
        </p:txBody>
      </p:sp>
    </p:spTree>
    <p:extLst>
      <p:ext uri="{BB962C8B-B14F-4D97-AF65-F5344CB8AC3E}">
        <p14:creationId xmlns:p14="http://schemas.microsoft.com/office/powerpoint/2010/main" val="150943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1840383"/>
            <a:ext cx="5086874" cy="2404205"/>
          </a:xfrm>
          <a:effectLst/>
        </p:spPr>
        <p:txBody>
          <a:bodyPr wrap="square" anchor="ctr">
            <a:normAutofit/>
          </a:bodyPr>
          <a:lstStyle/>
          <a:p>
            <a:pPr algn="ctr"/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a v jakých případech nabízí školám spolupráci 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9" y="1844823"/>
            <a:ext cx="2688728" cy="31097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Spolupráce škol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 ostatními aktéry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v síti pro ohrožené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děti (a jejich rodiny)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v Hradci Králové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a okolí</a:t>
            </a:r>
          </a:p>
        </p:txBody>
      </p:sp>
      <p:pic>
        <p:nvPicPr>
          <p:cNvPr id="18" name="Obrázek 17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25093"/>
            <a:ext cx="5214117" cy="17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3750" cy="1325563"/>
          </a:xfrm>
        </p:spPr>
        <p:txBody>
          <a:bodyPr anchor="t">
            <a:normAutofit fontScale="90000"/>
          </a:bodyPr>
          <a:lstStyle/>
          <a:p>
            <a:r>
              <a:rPr lang="cs-CZ" sz="3600" b="1" dirty="0"/>
              <a:t>Oblasti spolupráce škol s ostatními aktéry </a:t>
            </a:r>
            <a:br>
              <a:rPr lang="cs-CZ" sz="3600" b="1" dirty="0"/>
            </a:br>
            <a:r>
              <a:rPr lang="cs-CZ" sz="3600" b="1" dirty="0"/>
              <a:t>v síti pro ohrožené děti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99D443C-4186-4913-AC5A-00066BC1D24F}"/>
              </a:ext>
            </a:extLst>
          </p:cNvPr>
          <p:cNvCxnSpPr/>
          <p:nvPr/>
        </p:nvCxnSpPr>
        <p:spPr>
          <a:xfrm>
            <a:off x="662400" y="1548000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FDAF4F-6371-4149-A809-6E302156B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625360"/>
              </p:ext>
            </p:extLst>
          </p:nvPr>
        </p:nvGraphicFramePr>
        <p:xfrm>
          <a:off x="395536" y="1196752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59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5856" y="1822738"/>
            <a:ext cx="4942857" cy="2736303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 spolupráce</a:t>
            </a:r>
            <a:br>
              <a:rPr lang="cs-CZ" sz="4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dítě (žák) s obtížemi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9" y="1844823"/>
            <a:ext cx="2688728" cy="31097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Spolupráce škol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s ostatními aktéry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v síti pro ohrožené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rgbClr val="FFC000"/>
                </a:solidFill>
              </a:rPr>
              <a:t>děti (a jejich rodiny)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v Hradci Králové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rgbClr val="FFC000"/>
                </a:solidFill>
              </a:rPr>
              <a:t>a okolí</a:t>
            </a:r>
          </a:p>
        </p:txBody>
      </p:sp>
      <p:pic>
        <p:nvPicPr>
          <p:cNvPr id="6" name="Obrázek 5">
            <a:hlinkClick r:id="rId3" action="ppaction://hlinksldjump"/>
            <a:extLst>
              <a:ext uri="{FF2B5EF4-FFF2-40B4-BE49-F238E27FC236}">
                <a16:creationId xmlns:a16="http://schemas.microsoft.com/office/drawing/2014/main" id="{C9278E89-C498-4F18-BED2-AA140A569AA9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36" y="4149080"/>
            <a:ext cx="1898328" cy="2412677"/>
          </a:xfrm>
          <a:prstGeom prst="rect">
            <a:avLst/>
          </a:prstGeom>
        </p:spPr>
      </p:pic>
      <p:sp>
        <p:nvSpPr>
          <p:cNvPr id="7" name="TextovéPole 6">
            <a:hlinkClick r:id="rId3" action="ppaction://hlinksldjump"/>
            <a:extLst>
              <a:ext uri="{FF2B5EF4-FFF2-40B4-BE49-F238E27FC236}">
                <a16:creationId xmlns:a16="http://schemas.microsoft.com/office/drawing/2014/main" id="{565625F0-96E6-4297-BD0E-E07CEEA2FAD6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142854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cs-CZ" sz="3600" b="1" dirty="0"/>
              <a:t>I. Oblast spolupráce: </a:t>
            </a:r>
            <a:br>
              <a:rPr lang="cs-CZ" sz="3600" b="1" dirty="0"/>
            </a:br>
            <a:r>
              <a:rPr lang="cs-CZ" sz="3600" b="1" dirty="0"/>
              <a:t>                                       </a:t>
            </a:r>
            <a:r>
              <a:rPr lang="cs-CZ" sz="3600" b="1" dirty="0">
                <a:solidFill>
                  <a:srgbClr val="FFC000"/>
                </a:solidFill>
              </a:rPr>
              <a:t>dítě (žák) s obtížemi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99D443C-4186-4913-AC5A-00066BC1D24F}"/>
              </a:ext>
            </a:extLst>
          </p:cNvPr>
          <p:cNvCxnSpPr/>
          <p:nvPr/>
        </p:nvCxnSpPr>
        <p:spPr>
          <a:xfrm>
            <a:off x="662400" y="1548000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A8D756-FF26-4B48-ADD3-18EC59340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398591"/>
              </p:ext>
            </p:extLst>
          </p:nvPr>
        </p:nvGraphicFramePr>
        <p:xfrm>
          <a:off x="1496377" y="19634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>
            <a:hlinkClick r:id="rId8" action="ppaction://hlinksldjump"/>
            <a:extLst>
              <a:ext uri="{FF2B5EF4-FFF2-40B4-BE49-F238E27FC236}">
                <a16:creationId xmlns:a16="http://schemas.microsoft.com/office/drawing/2014/main" id="{0630C871-18B5-47F9-8A32-0453B5D09708}"/>
              </a:ext>
            </a:extLst>
          </p:cNvPr>
          <p:cNvSpPr txBox="1"/>
          <p:nvPr/>
        </p:nvSpPr>
        <p:spPr>
          <a:xfrm>
            <a:off x="8251245" y="6419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zpět</a:t>
            </a:r>
          </a:p>
        </p:txBody>
      </p:sp>
    </p:spTree>
    <p:extLst>
      <p:ext uri="{BB962C8B-B14F-4D97-AF65-F5344CB8AC3E}">
        <p14:creationId xmlns:p14="http://schemas.microsoft.com/office/powerpoint/2010/main" val="14483628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TM02900720[[fn=Integrál]]</Template>
  <TotalTime>2126</TotalTime>
  <Words>2424</Words>
  <Application>Microsoft Office PowerPoint</Application>
  <PresentationFormat>Předvádění na obrazovce (4:3)</PresentationFormat>
  <Paragraphs>345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Hloubka</vt:lpstr>
      <vt:lpstr>Základní škola  a  pomoc  ohroženým dětem </vt:lpstr>
      <vt:lpstr>Kdo se může zapojit do pomoci ohroženým dětem  </vt:lpstr>
      <vt:lpstr>Prezentace aplikace PowerPoint</vt:lpstr>
      <vt:lpstr>Prezentace aplikace PowerPoint</vt:lpstr>
      <vt:lpstr>Prezentace aplikace PowerPoint</vt:lpstr>
      <vt:lpstr>Kdo a v jakých případech nabízí školám spolupráci ?</vt:lpstr>
      <vt:lpstr>Oblasti spolupráce škol s ostatními aktéry  v síti pro ohrožené děti</vt:lpstr>
      <vt:lpstr>I.  Oblast spolupráce dítě (žák) s obtížemi</vt:lpstr>
      <vt:lpstr>I. Oblast spolupráce:                                         dítě (žák) s obtížemi</vt:lpstr>
      <vt:lpstr>I.1.  Zdravotní obtíže dítěte</vt:lpstr>
      <vt:lpstr>I.2.  Psychické obtíže dítěte</vt:lpstr>
      <vt:lpstr>I.3.  Potíže dítěte  s učením / přípravou do školy</vt:lpstr>
      <vt:lpstr>I.4.  Výchovné obtíže dítěte</vt:lpstr>
      <vt:lpstr>II. Oblast spolupráce třídní kolektiv</vt:lpstr>
      <vt:lpstr>II. Oblast spolupráce:                                         třídní kolektiv</vt:lpstr>
      <vt:lpstr>II.1.  Osvětové besedy  a přednášky</vt:lpstr>
      <vt:lpstr>II.2.  Preventivní práce    s třídním kolektivem</vt:lpstr>
      <vt:lpstr>II.3.  Preventivní programy</vt:lpstr>
      <vt:lpstr>II.4.  Práce  s narušenými vztahy  v třídním kolektivu</vt:lpstr>
      <vt:lpstr>III. Oblast spolupráce rodič  (zákonný zástupce)</vt:lpstr>
      <vt:lpstr>III. Oblast spolupráce:                               rodič (zákonný zástupce)</vt:lpstr>
      <vt:lpstr>III.1.  Bariéry  v komunikaci s rodičem</vt:lpstr>
      <vt:lpstr>III.2.  Nedostatky v rodičovské péči  (Nedostatečná hygiena dítěte, neomluvená absence, rodiče se nezajímají o školní výsledky dítěte..)</vt:lpstr>
      <vt:lpstr>III.3.  Rodina ohrožená chudobou  Nedostatek financí (dítě nenosí svačiny, nechodí na obědy, nejezdí na výlety, chybí mu pomůcky,…) </vt:lpstr>
      <vt:lpstr>IV. Oblast spolupráce pedagog /  pedagogický sbor</vt:lpstr>
      <vt:lpstr>IV. Oblast spolupráce:                          pedagog / pedagogický sbor</vt:lpstr>
      <vt:lpstr>IV.1.  Metodická podpora pedagogů</vt:lpstr>
      <vt:lpstr>IV.2.  Práce  s týmem, supervize, vzdělávání</vt:lpstr>
      <vt:lpstr>IV.3.  Další možnosti konzultací</vt:lpstr>
      <vt:lpstr>Prezentace aplikace PowerPoint</vt:lpstr>
      <vt:lpstr>Ať se Vám daří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Spolupráce ZŠ a sítě pro ohrožené rodiny s dětmi v Hradci Králové a okolí</dc:title>
  <dc:creator>User</dc:creator>
  <cp:lastModifiedBy>Aga</cp:lastModifiedBy>
  <cp:revision>1024</cp:revision>
  <cp:lastPrinted>2017-11-20T20:54:27Z</cp:lastPrinted>
  <dcterms:created xsi:type="dcterms:W3CDTF">2017-09-18T16:28:35Z</dcterms:created>
  <dcterms:modified xsi:type="dcterms:W3CDTF">2017-11-21T20:46:52Z</dcterms:modified>
</cp:coreProperties>
</file>