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Novela stavebního zákona ve vazbě na ustanovení </a:t>
            </a:r>
            <a:br>
              <a:rPr lang="cs-CZ" dirty="0" smtClean="0"/>
            </a:br>
            <a:r>
              <a:rPr lang="cs-CZ" dirty="0" smtClean="0"/>
              <a:t>§ 50 návrh územního plánu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6-2013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Významné změny § 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 územního plánu se předává k posouzení podle odst. 2 na krajský úřad</a:t>
            </a:r>
          </a:p>
          <a:p>
            <a:r>
              <a:rPr lang="cs-CZ" dirty="0" smtClean="0"/>
              <a:t>Návrh se doručuje veřejnou vyhláškou, každý může uplatnit připomínky do 30 dnů ode dne doručení</a:t>
            </a:r>
          </a:p>
          <a:p>
            <a:r>
              <a:rPr lang="cs-CZ" dirty="0" smtClean="0"/>
              <a:t>Návrh doplněný o připomínky, výsledky konzultací a stanoviska se předkládá KÚ k vydání stanovisek podle odst. 5, 7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Stanovisko KÚ podle § 50 odst.7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doručené žádosti </a:t>
            </a:r>
          </a:p>
          <a:p>
            <a:r>
              <a:rPr lang="cs-CZ" dirty="0" smtClean="0"/>
              <a:t>Návrh v tištěné formě</a:t>
            </a:r>
          </a:p>
          <a:p>
            <a:r>
              <a:rPr lang="cs-CZ" dirty="0" smtClean="0"/>
              <a:t>Spolu s návrhem obdržená stanoviska, připomínky a výsledky konzultací</a:t>
            </a:r>
          </a:p>
          <a:p>
            <a:r>
              <a:rPr lang="cs-CZ" dirty="0" smtClean="0"/>
              <a:t>KÚ se nepředkládá zpráva o projednání návrhu územního plánu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Minimální požadavky KÚ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Záměry a priority vyplývající z PÚR ČR 2008 </a:t>
            </a:r>
          </a:p>
          <a:p>
            <a:endParaRPr lang="cs-CZ" sz="3600" dirty="0" smtClean="0"/>
          </a:p>
          <a:p>
            <a:r>
              <a:rPr lang="cs-CZ" sz="3600" dirty="0" smtClean="0"/>
              <a:t>Záměry a priority vyplývající ze ZÚR KHK </a:t>
            </a:r>
          </a:p>
          <a:p>
            <a:endParaRPr lang="cs-CZ" sz="3600" dirty="0" smtClean="0"/>
          </a:p>
          <a:p>
            <a:r>
              <a:rPr lang="cs-CZ" sz="3600" dirty="0" smtClean="0"/>
              <a:t>Koordinace navazujícího území z hlediska širších vztahů</a:t>
            </a:r>
          </a:p>
          <a:p>
            <a:pPr>
              <a:buNone/>
            </a:pPr>
            <a:endParaRPr lang="cs-CZ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Výkres širších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Graficky vyjádřitelné minimální </a:t>
            </a:r>
            <a:r>
              <a:rPr lang="cs-CZ" dirty="0" smtClean="0"/>
              <a:t>požadavky KÚ vyplývající z </a:t>
            </a:r>
            <a:r>
              <a:rPr lang="cs-CZ" dirty="0" smtClean="0"/>
              <a:t>textu odůvodnění návrhu územního plánu</a:t>
            </a:r>
          </a:p>
          <a:p>
            <a:r>
              <a:rPr lang="cs-CZ" dirty="0" smtClean="0"/>
              <a:t>Zpracování v měřítku ploch a koridorů ze zpracované ZÚR KHK</a:t>
            </a:r>
          </a:p>
          <a:p>
            <a:r>
              <a:rPr lang="cs-CZ" dirty="0" smtClean="0"/>
              <a:t>Pokud nebude zpracováván musí být řádně vyhodnoceno proč tomu tak je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Potvrzení KÚ o odstranění nedostatků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základě žádosti o potvrzení o odstranění nedostatků </a:t>
            </a:r>
          </a:p>
          <a:p>
            <a:endParaRPr lang="cs-CZ" dirty="0" smtClean="0"/>
          </a:p>
          <a:p>
            <a:r>
              <a:rPr lang="cs-CZ" dirty="0" smtClean="0"/>
              <a:t>KÚ vydá potvrzení o odstranění nedostatků na základě upraveného návrhu územního plánu</a:t>
            </a:r>
          </a:p>
          <a:p>
            <a:pPr>
              <a:buNone/>
            </a:pPr>
            <a:r>
              <a:rPr lang="cs-CZ" dirty="0" smtClean="0"/>
              <a:t>	(textová část odůvodnění, grafická část odůvodnění)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návrhu podle § 51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 se po vydání všech stanovisek ve smyslu ustanovení § 50 s určeným zastupitelem upraví</a:t>
            </a:r>
          </a:p>
          <a:p>
            <a:r>
              <a:rPr lang="cs-CZ" dirty="0" smtClean="0"/>
              <a:t>Na základě výsledků projednání dojde k podstatné úpravě návrhu územního plánu zpracují se pokyny pro zpracování návrhu územního plánu ty se následně předloží </a:t>
            </a:r>
            <a:r>
              <a:rPr lang="cs-CZ" smtClean="0"/>
              <a:t>ke schválení </a:t>
            </a:r>
            <a:r>
              <a:rPr lang="cs-CZ" dirty="0" smtClean="0"/>
              <a:t>zastupitelstvu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228</Words>
  <Application>Microsoft Office PowerPoint</Application>
  <PresentationFormat>Předvádění na obrazovce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Novela stavebního zákona ve vazbě na ustanovení  § 50 návrh územního plánu</vt:lpstr>
      <vt:lpstr>Významné změny § 50</vt:lpstr>
      <vt:lpstr>Stanovisko KÚ podle § 50 odst.7</vt:lpstr>
      <vt:lpstr>Minimální požadavky KÚ</vt:lpstr>
      <vt:lpstr>Výkres širších vztahů</vt:lpstr>
      <vt:lpstr>Potvrzení KÚ o odstranění nedostatků</vt:lpstr>
      <vt:lpstr>Úprava návrhu podle §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Novela SZ ve vazbě na ustanovení § 50</dc:title>
  <cp:lastModifiedBy>720</cp:lastModifiedBy>
  <cp:revision>20</cp:revision>
  <dcterms:modified xsi:type="dcterms:W3CDTF">2013-06-05T15:06:18Z</dcterms:modified>
</cp:coreProperties>
</file>