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57" r:id="rId5"/>
    <p:sldId id="263" r:id="rId6"/>
    <p:sldId id="273" r:id="rId7"/>
    <p:sldId id="268" r:id="rId8"/>
    <p:sldId id="265" r:id="rId9"/>
    <p:sldId id="266" r:id="rId10"/>
    <p:sldId id="267" r:id="rId11"/>
    <p:sldId id="271" r:id="rId12"/>
    <p:sldId id="262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41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57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36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76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04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25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3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29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11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12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7879-6B73-4235-8BF4-4989DAF2CC85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A14C-8BFB-4CFD-9B75-C04A6EC02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23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6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Celoškolní 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Gentlemen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endParaRPr lang="cs-CZ" dirty="0" smtClean="0"/>
          </a:p>
          <a:p>
            <a:r>
              <a:rPr lang="cs-CZ" dirty="0" smtClean="0"/>
              <a:t>Diskotéka</a:t>
            </a:r>
          </a:p>
          <a:p>
            <a:r>
              <a:rPr lang="cs-CZ" dirty="0" smtClean="0"/>
              <a:t>Den Objímání</a:t>
            </a:r>
          </a:p>
          <a:p>
            <a:r>
              <a:rPr lang="cs-CZ" dirty="0" smtClean="0"/>
              <a:t>Společná snídaně</a:t>
            </a:r>
          </a:p>
          <a:p>
            <a:r>
              <a:rPr lang="cs-CZ" dirty="0" smtClean="0"/>
              <a:t>Video prezentace školy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11" y="1700808"/>
            <a:ext cx="391368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Pohotovosti</a:t>
            </a:r>
          </a:p>
          <a:p>
            <a:pPr marL="0" indent="0">
              <a:buNone/>
            </a:pPr>
            <a:r>
              <a:rPr lang="cs-CZ" dirty="0" err="1" smtClean="0"/>
              <a:t>Preventista</a:t>
            </a:r>
            <a:r>
              <a:rPr lang="cs-CZ" dirty="0" smtClean="0"/>
              <a:t> na setkání s rodiči</a:t>
            </a:r>
          </a:p>
          <a:p>
            <a:pPr marL="0" indent="0">
              <a:buNone/>
            </a:pPr>
            <a:r>
              <a:rPr lang="cs-CZ" dirty="0" smtClean="0"/>
              <a:t>Dotazník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38600" cy="267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7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Rodiče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Videoprezentace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Přednášky přes organizaci Náruč</a:t>
            </a:r>
            <a:endParaRPr lang="cs-CZ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5686"/>
            <a:ext cx="4038600" cy="227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4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Dotazy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63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to u nás vypadá</a:t>
            </a:r>
          </a:p>
          <a:p>
            <a:r>
              <a:rPr lang="cs-CZ" dirty="0" smtClean="0"/>
              <a:t>Mé hodnoty</a:t>
            </a:r>
          </a:p>
          <a:p>
            <a:r>
              <a:rPr lang="cs-CZ" dirty="0" smtClean="0"/>
              <a:t>Práce s žákem</a:t>
            </a:r>
          </a:p>
          <a:p>
            <a:r>
              <a:rPr lang="cs-CZ" dirty="0" smtClean="0"/>
              <a:t>Práce se třídou</a:t>
            </a:r>
          </a:p>
          <a:p>
            <a:r>
              <a:rPr lang="cs-CZ" dirty="0" smtClean="0"/>
              <a:t>Celoškolní akce</a:t>
            </a:r>
          </a:p>
          <a:p>
            <a:r>
              <a:rPr lang="cs-CZ" dirty="0" smtClean="0"/>
              <a:t>Práce s učiteli</a:t>
            </a:r>
          </a:p>
          <a:p>
            <a:r>
              <a:rPr lang="cs-CZ" dirty="0" smtClean="0"/>
              <a:t>Práce s rodiči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01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Škola počet </a:t>
            </a:r>
            <a:r>
              <a:rPr lang="cs-CZ" dirty="0" smtClean="0"/>
              <a:t>žáků 550 žáků, 220 druhý stupeň</a:t>
            </a:r>
            <a:endParaRPr lang="cs-CZ" dirty="0" smtClean="0"/>
          </a:p>
          <a:p>
            <a:r>
              <a:rPr lang="cs-CZ" dirty="0" smtClean="0"/>
              <a:t>Rozděleni do několika pracovišť</a:t>
            </a:r>
          </a:p>
          <a:p>
            <a:r>
              <a:rPr lang="cs-CZ" dirty="0" smtClean="0"/>
              <a:t>V hlavní budově jsou dvě sborovny</a:t>
            </a:r>
          </a:p>
          <a:p>
            <a:r>
              <a:rPr lang="cs-CZ" dirty="0" smtClean="0"/>
              <a:t>Hlavní zaměstnavatel firma Škoda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981822" cy="23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42786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14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Preventista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000" dirty="0" smtClean="0"/>
              <a:t>„ Kýmkoli budeš, nic mě </a:t>
            </a:r>
            <a:r>
              <a:rPr lang="cs-CZ" sz="2000" dirty="0" smtClean="0"/>
              <a:t>nezklame</a:t>
            </a:r>
            <a:r>
              <a:rPr lang="cs-CZ" sz="2000" dirty="0" smtClean="0"/>
              <a:t>;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nemám žádné představy o tom,</a:t>
            </a:r>
          </a:p>
          <a:p>
            <a:pPr marL="0" indent="0">
              <a:buNone/>
            </a:pPr>
            <a:r>
              <a:rPr lang="cs-CZ" sz="2000" dirty="0" smtClean="0"/>
              <a:t>   jaký bys měl </a:t>
            </a:r>
            <a:r>
              <a:rPr lang="cs-CZ" sz="2000" dirty="0" smtClean="0"/>
              <a:t>být, </a:t>
            </a:r>
            <a:r>
              <a:rPr lang="cs-CZ" sz="2000" dirty="0" smtClean="0"/>
              <a:t>či co bys měl dělat.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Netoužím po žádných představách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o tobě, chci tě pouze poznávat.</a:t>
            </a:r>
          </a:p>
          <a:p>
            <a:pPr marL="0" indent="0">
              <a:buNone/>
            </a:pPr>
            <a:r>
              <a:rPr lang="cs-CZ" sz="2000" dirty="0" smtClean="0"/>
              <a:t>    Nikdy mě nemůžeš zklamat.“</a:t>
            </a:r>
          </a:p>
          <a:p>
            <a:pPr marL="0" indent="0">
              <a:buNone/>
            </a:pPr>
            <a:r>
              <a:rPr lang="cs-CZ" sz="2000" dirty="0" smtClean="0"/>
              <a:t>                             Mary </a:t>
            </a:r>
            <a:r>
              <a:rPr lang="cs-CZ" sz="2000" dirty="0" err="1" smtClean="0"/>
              <a:t>Haskell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89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/>
          <a:lstStyle/>
          <a:p>
            <a:r>
              <a:rPr lang="cs-CZ" dirty="0" smtClean="0"/>
              <a:t>Práce s jednotlivým žákem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636912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Důvěra:</a:t>
            </a:r>
          </a:p>
          <a:p>
            <a:pPr marL="0" indent="0">
              <a:buNone/>
            </a:pPr>
            <a:r>
              <a:rPr lang="cs-CZ" dirty="0" smtClean="0"/>
              <a:t>Těžko se získává a lehko se ztrácí</a:t>
            </a:r>
          </a:p>
          <a:p>
            <a:pPr marL="0" indent="0">
              <a:buNone/>
            </a:pPr>
            <a:r>
              <a:rPr lang="cs-CZ" dirty="0" smtClean="0"/>
              <a:t>Komunikace: hodně se o tom píše a mluví, málo říká.</a:t>
            </a:r>
          </a:p>
          <a:p>
            <a:pPr marL="0" indent="0">
              <a:buNone/>
            </a:pPr>
            <a:r>
              <a:rPr lang="cs-CZ" dirty="0" smtClean="0"/>
              <a:t>Mám Tě </a:t>
            </a:r>
            <a:r>
              <a:rPr lang="cs-CZ" dirty="0" smtClean="0"/>
              <a:t>rád</a:t>
            </a:r>
          </a:p>
          <a:p>
            <a:pPr marL="0" indent="0">
              <a:buNone/>
            </a:pPr>
            <a:r>
              <a:rPr lang="cs-CZ" dirty="0"/>
              <a:t>Záleží mi na Tobě</a:t>
            </a:r>
          </a:p>
          <a:p>
            <a:pPr marL="0" indent="0">
              <a:buNone/>
            </a:pPr>
            <a:r>
              <a:rPr lang="cs-CZ" dirty="0" smtClean="0"/>
              <a:t>Jak se cítíš ?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Nejsi </a:t>
            </a:r>
            <a:r>
              <a:rPr lang="cs-CZ" dirty="0" smtClean="0"/>
              <a:t>sám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Můžeš se svěřit </a:t>
            </a:r>
          </a:p>
          <a:p>
            <a:pPr marL="0" indent="0">
              <a:buNone/>
            </a:pPr>
            <a:r>
              <a:rPr lang="cs-CZ" dirty="0" smtClean="0"/>
              <a:t>Jak Ti mohu pomoci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5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jednotlivým žákem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Mám Tě rád, nerozumím Tvému chování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15" y="1600200"/>
            <a:ext cx="2305830" cy="39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jednotlivým žákem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038600" cy="151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jednotlivým žákem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Ročně mám kolem 100-120 konzultací</a:t>
            </a:r>
          </a:p>
          <a:p>
            <a:r>
              <a:rPr lang="cs-CZ" dirty="0" smtClean="0"/>
              <a:t>Nejčastější </a:t>
            </a:r>
            <a:r>
              <a:rPr lang="cs-CZ" dirty="0" smtClean="0"/>
              <a:t>mini </a:t>
            </a:r>
            <a:r>
              <a:rPr lang="cs-CZ" dirty="0" err="1" smtClean="0"/>
              <a:t>konzulace</a:t>
            </a:r>
            <a:r>
              <a:rPr lang="cs-CZ" dirty="0" smtClean="0"/>
              <a:t> </a:t>
            </a:r>
            <a:r>
              <a:rPr lang="cs-CZ" dirty="0" smtClean="0"/>
              <a:t>5-10 min.</a:t>
            </a:r>
          </a:p>
          <a:p>
            <a:r>
              <a:rPr lang="cs-CZ" dirty="0" smtClean="0"/>
              <a:t>Nejčastějším tématem jsou vztahy v rodině – stres rodičů z práce se přenáší na děti (dříve vztahy ve škole a třídě)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- Komunitní </a:t>
            </a:r>
            <a:r>
              <a:rPr lang="cs-CZ" dirty="0" smtClean="0"/>
              <a:t>kruh   (OV, Ze, </a:t>
            </a:r>
            <a:r>
              <a:rPr lang="cs-CZ" dirty="0" err="1" smtClean="0"/>
              <a:t>Mv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Celotřídní</a:t>
            </a:r>
            <a:r>
              <a:rPr lang="cs-CZ" dirty="0" smtClean="0"/>
              <a:t> „rošťácká“ aktivita (sociální sítě)</a:t>
            </a:r>
          </a:p>
          <a:p>
            <a:pPr>
              <a:buFontTx/>
              <a:buChar char="-"/>
            </a:pPr>
            <a:r>
              <a:rPr lang="cs-CZ" dirty="0" smtClean="0"/>
              <a:t>Semiramis</a:t>
            </a:r>
          </a:p>
          <a:p>
            <a:pPr>
              <a:buFontTx/>
              <a:buChar char="-"/>
            </a:pPr>
            <a:r>
              <a:rPr lang="cs-CZ" dirty="0" smtClean="0"/>
              <a:t>Video prezentace školy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7958"/>
            <a:ext cx="3191551" cy="23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7372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385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253</Words>
  <Application>Microsoft Office PowerPoint</Application>
  <PresentationFormat>Předvádění na obrazovce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Prevence</vt:lpstr>
      <vt:lpstr>Osnova</vt:lpstr>
      <vt:lpstr>Základní škola</vt:lpstr>
      <vt:lpstr>Preventista</vt:lpstr>
      <vt:lpstr>Práce s jednotlivým žákem</vt:lpstr>
      <vt:lpstr>Práce s jednotlivým žákem</vt:lpstr>
      <vt:lpstr>Práce s jednotlivým žákem</vt:lpstr>
      <vt:lpstr>Práce s jednotlivým žákem</vt:lpstr>
      <vt:lpstr>Třída</vt:lpstr>
      <vt:lpstr>Celoškolní akce</vt:lpstr>
      <vt:lpstr>učitelé</vt:lpstr>
      <vt:lpstr>Rodiče</vt:lpstr>
      <vt:lpstr>Prezentace aplikace PowerPoint</vt:lpstr>
    </vt:vector>
  </TitlesOfParts>
  <Company>ZŠ Studentská 895, Mn. Hradiště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Vídeňský Jaroslav</dc:creator>
  <cp:lastModifiedBy>Vídeňský Jaroslav</cp:lastModifiedBy>
  <cp:revision>25</cp:revision>
  <dcterms:created xsi:type="dcterms:W3CDTF">2015-10-30T13:45:59Z</dcterms:created>
  <dcterms:modified xsi:type="dcterms:W3CDTF">2015-11-03T09:48:57Z</dcterms:modified>
</cp:coreProperties>
</file>